
<file path=[Content_Types].xml><?xml version="1.0" encoding="utf-8"?>
<Types xmlns="http://schemas.openxmlformats.org/package/2006/content-types">
  <Default Extension="jpeg" ContentType="image/jpeg"/>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notesMasterIdLst>
    <p:notesMasterId r:id="rId25"/>
  </p:notesMasterIdLst>
  <p:sldIdLst>
    <p:sldId id="256" r:id="rId2"/>
    <p:sldId id="257" r:id="rId3"/>
    <p:sldId id="263" r:id="rId4"/>
    <p:sldId id="264" r:id="rId5"/>
    <p:sldId id="265" r:id="rId6"/>
    <p:sldId id="269" r:id="rId7"/>
    <p:sldId id="272" r:id="rId8"/>
    <p:sldId id="266" r:id="rId9"/>
    <p:sldId id="268" r:id="rId10"/>
    <p:sldId id="281" r:id="rId11"/>
    <p:sldId id="273" r:id="rId12"/>
    <p:sldId id="275" r:id="rId13"/>
    <p:sldId id="271" r:id="rId14"/>
    <p:sldId id="276" r:id="rId15"/>
    <p:sldId id="270" r:id="rId16"/>
    <p:sldId id="267" r:id="rId17"/>
    <p:sldId id="274" r:id="rId18"/>
    <p:sldId id="277" r:id="rId19"/>
    <p:sldId id="284" r:id="rId20"/>
    <p:sldId id="278" r:id="rId21"/>
    <p:sldId id="261" r:id="rId22"/>
    <p:sldId id="279" r:id="rId23"/>
    <p:sldId id="28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69" autoAdjust="0"/>
    <p:restoredTop sz="94660"/>
  </p:normalViewPr>
  <p:slideViewPr>
    <p:cSldViewPr snapToGrid="0">
      <p:cViewPr>
        <p:scale>
          <a:sx n="100" d="100"/>
          <a:sy n="100" d="100"/>
        </p:scale>
        <p:origin x="960" y="5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312DCA-DE63-F140-94B4-67BE175DC9FF}" type="datetimeFigureOut">
              <a:rPr lang="pt-PT" smtClean="0"/>
              <a:t>18/12/2024</a:t>
            </a:fld>
            <a:endParaRPr lang="pt-PT"/>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7BE116-E0F8-D344-8702-28AF1E7FF9E5}" type="slidenum">
              <a:rPr lang="pt-PT" smtClean="0"/>
              <a:t>‹nº›</a:t>
            </a:fld>
            <a:endParaRPr lang="pt-PT"/>
          </a:p>
        </p:txBody>
      </p:sp>
    </p:spTree>
    <p:extLst>
      <p:ext uri="{BB962C8B-B14F-4D97-AF65-F5344CB8AC3E}">
        <p14:creationId xmlns:p14="http://schemas.microsoft.com/office/powerpoint/2010/main" val="1698718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96c5e74a8e_0_90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96c5e74a8e_0_90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77CA0979-F579-4E9B-A675-1F5ABBFF00DB}" type="datetimeFigureOut">
              <a:rPr lang="en-US" dirty="0"/>
              <a:t>12/18/2024</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dirty="0"/>
              <a:t>‹nº›</a:t>
            </a:fld>
            <a:endParaRPr lang="en-US" dirty="0"/>
          </a:p>
        </p:txBody>
      </p:sp>
    </p:spTree>
    <p:extLst>
      <p:ext uri="{BB962C8B-B14F-4D97-AF65-F5344CB8AC3E}">
        <p14:creationId xmlns:p14="http://schemas.microsoft.com/office/powerpoint/2010/main" val="419008224"/>
      </p:ext>
    </p:extLst>
  </p:cSld>
  <p:clrMapOvr>
    <a:masterClrMapping/>
  </p:clrMapOvr>
  <p:hf hdr="0" ftr="0"/>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F7E76D0F-5A12-4D0A-80B0-1A6122B61E7B}" type="datetimeFigureOut">
              <a:rPr lang="en-US" dirty="0"/>
              <a:t>12/18/2024</a:t>
            </a:fld>
            <a:endParaRPr lang="en-US" dirty="0"/>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dirty="0"/>
              <a:t>‹nº›</a:t>
            </a:fld>
            <a:endParaRPr lang="en-US" dirty="0"/>
          </a:p>
        </p:txBody>
      </p:sp>
    </p:spTree>
    <p:extLst>
      <p:ext uri="{BB962C8B-B14F-4D97-AF65-F5344CB8AC3E}">
        <p14:creationId xmlns:p14="http://schemas.microsoft.com/office/powerpoint/2010/main" val="4242199719"/>
      </p:ext>
    </p:extLst>
  </p:cSld>
  <p:clrMapOvr>
    <a:masterClrMapping/>
  </p:clrMapOvr>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8B9E8C84-89CA-44AB-B0BE-5C91BAF75478}" type="datetimeFigureOut">
              <a:rPr lang="en-US" dirty="0"/>
              <a:t>12/18/2024</a:t>
            </a:fld>
            <a:endParaRPr lang="en-US" dirty="0"/>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dirty="0"/>
              <a:t>‹nº›</a:t>
            </a:fld>
            <a:endParaRPr lang="en-US" dirty="0"/>
          </a:p>
        </p:txBody>
      </p:sp>
    </p:spTree>
    <p:extLst>
      <p:ext uri="{BB962C8B-B14F-4D97-AF65-F5344CB8AC3E}">
        <p14:creationId xmlns:p14="http://schemas.microsoft.com/office/powerpoint/2010/main" val="1829987492"/>
      </p:ext>
    </p:extLst>
  </p:cSld>
  <p:clrMapOvr>
    <a:masterClrMapping/>
  </p:clrMapOvr>
  <p:hf hdr="0" ft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3E7156E-175E-4DBA-9D21-B772C320F342}" type="datetimeFigureOut">
              <a:rPr lang="en-US" dirty="0"/>
              <a:t>12/18/2024</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dirty="0"/>
              <a:t>‹nº›</a:t>
            </a:fld>
            <a:endParaRPr lang="en-US" dirty="0"/>
          </a:p>
        </p:txBody>
      </p:sp>
    </p:spTree>
    <p:extLst>
      <p:ext uri="{BB962C8B-B14F-4D97-AF65-F5344CB8AC3E}">
        <p14:creationId xmlns:p14="http://schemas.microsoft.com/office/powerpoint/2010/main" val="641000749"/>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dirty="0"/>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04895F6E-3D02-4292-95D1-C62B3126321B}" type="datetimeFigureOut">
              <a:rPr lang="en-US" dirty="0"/>
              <a:t>12/18/2024</a:t>
            </a:fld>
            <a:endParaRPr lang="en-US" dirty="0"/>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dirty="0"/>
              <a:t>‹nº›</a:t>
            </a:fld>
            <a:endParaRPr lang="en-US" dirty="0"/>
          </a:p>
        </p:txBody>
      </p:sp>
    </p:spTree>
    <p:extLst>
      <p:ext uri="{BB962C8B-B14F-4D97-AF65-F5344CB8AC3E}">
        <p14:creationId xmlns:p14="http://schemas.microsoft.com/office/powerpoint/2010/main" val="4285410137"/>
      </p:ext>
    </p:extLst>
  </p:cSld>
  <p:clrMapOvr>
    <a:masterClrMapping/>
  </p:clrMapOvr>
  <p:hf hdr="0" ft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EDCB5ACB-D10C-44A8-9570-124370F4CB38}" type="datetimeFigureOut">
              <a:rPr lang="en-US" dirty="0"/>
              <a:t>12/18/2024</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
              </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dirty="0"/>
              <a:t>‹nº›</a:t>
            </a:fld>
            <a:endParaRPr lang="en-US" dirty="0"/>
          </a:p>
        </p:txBody>
      </p:sp>
    </p:spTree>
    <p:extLst>
      <p:ext uri="{BB962C8B-B14F-4D97-AF65-F5344CB8AC3E}">
        <p14:creationId xmlns:p14="http://schemas.microsoft.com/office/powerpoint/2010/main" val="2698373249"/>
      </p:ext>
    </p:extLst>
  </p:cSld>
  <p:clrMapOvr>
    <a:masterClrMapping/>
  </p:clrMapOvr>
  <p:hf hdr="0" ft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AB8D84F4-0E7A-4BDE-98C6-AE68FB974645}" type="datetimeFigureOut">
              <a:rPr lang="en-US" dirty="0"/>
              <a:t>12/18/2024</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
              </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dirty="0"/>
              <a:t>‹nº›</a:t>
            </a:fld>
            <a:endParaRPr lang="en-US" dirty="0"/>
          </a:p>
        </p:txBody>
      </p:sp>
    </p:spTree>
    <p:extLst>
      <p:ext uri="{BB962C8B-B14F-4D97-AF65-F5344CB8AC3E}">
        <p14:creationId xmlns:p14="http://schemas.microsoft.com/office/powerpoint/2010/main" val="4193265198"/>
      </p:ext>
    </p:extLst>
  </p:cSld>
  <p:clrMapOvr>
    <a:masterClrMapping/>
  </p:clrMapOvr>
  <p:hf hdr="0" ft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CBEFF1D8-9801-4C4B-92F3-66C9A863BD74}" type="datetimeFigureOut">
              <a:rPr lang="en-US" dirty="0"/>
              <a:t>12/18/2024</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
              </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dirty="0"/>
              <a:t>‹nº›</a:t>
            </a:fld>
            <a:endParaRPr lang="en-US" dirty="0"/>
          </a:p>
        </p:txBody>
      </p:sp>
    </p:spTree>
    <p:extLst>
      <p:ext uri="{BB962C8B-B14F-4D97-AF65-F5344CB8AC3E}">
        <p14:creationId xmlns:p14="http://schemas.microsoft.com/office/powerpoint/2010/main" val="719118740"/>
      </p:ext>
    </p:extLst>
  </p:cSld>
  <p:clrMapOvr>
    <a:masterClrMapping/>
  </p:clrMapOvr>
  <p:hf hdr="0" ft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961FE8FD-B23E-4E1A-83EF-0847EBEA0105}" type="datetimeFigureOut">
              <a:rPr lang="en-US" dirty="0"/>
              <a:t>12/18/2024</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dirty="0"/>
              <a:t>
              </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dirty="0"/>
              <a:t>‹nº›</a:t>
            </a:fld>
            <a:endParaRPr lang="en-US" dirty="0"/>
          </a:p>
        </p:txBody>
      </p:sp>
    </p:spTree>
    <p:extLst>
      <p:ext uri="{BB962C8B-B14F-4D97-AF65-F5344CB8AC3E}">
        <p14:creationId xmlns:p14="http://schemas.microsoft.com/office/powerpoint/2010/main" val="3100722432"/>
      </p:ext>
    </p:extLst>
  </p:cSld>
  <p:clrMapOvr>
    <a:masterClrMapping/>
  </p:clrMapOvr>
  <p:hf hdr="0" ft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dirty="0"/>
              <a:t>Click to edit Master title style</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8DDF891E-A7C2-465C-AD39-8EDCB0F58E3C}" type="datetimeFigureOut">
              <a:rPr lang="en-US" dirty="0"/>
              <a:t>12/18/2024</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
              </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dirty="0"/>
              <a:t>‹nº›</a:t>
            </a:fld>
            <a:endParaRPr lang="en-US" dirty="0"/>
          </a:p>
        </p:txBody>
      </p:sp>
    </p:spTree>
    <p:extLst>
      <p:ext uri="{BB962C8B-B14F-4D97-AF65-F5344CB8AC3E}">
        <p14:creationId xmlns:p14="http://schemas.microsoft.com/office/powerpoint/2010/main" val="4184105294"/>
      </p:ext>
    </p:extLst>
  </p:cSld>
  <p:clrMapOvr>
    <a:masterClrMapping/>
  </p:clrMapOvr>
  <p:hf hdr="0" ft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dirty="0"/>
              <a:t>Click to edit Master title style</a:t>
            </a:r>
          </a:p>
        </p:txBody>
      </p:sp>
      <p:sp>
        <p:nvSpPr>
          <p:cNvPr id="3" name="Picture Placeholder 2">
            <a:extLst>
              <a:ext uri="{FF2B5EF4-FFF2-40B4-BE49-F238E27FC236}">
                <a16:creationId xmlns:a16="http://schemas.microsoft.com/office/drawing/2014/main" id="{9571C769-CEC8-962A-01E6-15B0E056791E}"/>
              </a:ext>
            </a:extLst>
          </p:cNvPr>
          <p:cNvSpPr>
            <a:spLocks noGrp="1" noChangeAspect="1"/>
          </p:cNvSpPr>
          <p:nvPr>
            <p:ph type="pic" idx="1"/>
          </p:nvPr>
        </p:nvSpPr>
        <p:spPr>
          <a:xfrm>
            <a:off x="5063319" y="657103"/>
            <a:ext cx="6483687" cy="5555904"/>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F39F93E5-AFB6-485C-8E3C-32F92A07875F}" type="datetimeFigureOut">
              <a:rPr lang="en-US" dirty="0"/>
              <a:t>12/18/2024</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
              </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dirty="0"/>
              <a:t>‹nº›</a:t>
            </a:fld>
            <a:endParaRPr lang="en-US" dirty="0"/>
          </a:p>
        </p:txBody>
      </p:sp>
    </p:spTree>
    <p:extLst>
      <p:ext uri="{BB962C8B-B14F-4D97-AF65-F5344CB8AC3E}">
        <p14:creationId xmlns:p14="http://schemas.microsoft.com/office/powerpoint/2010/main" val="3226538327"/>
      </p:ext>
    </p:extLst>
  </p:cSld>
  <p:clrMapOvr>
    <a:masterClrMapping/>
  </p:clrMapOvr>
  <p:hf hdr="0" ft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3A332BE1-279E-4118-9FE3-7952B079A510}" type="datetimeFigureOut">
              <a:rPr lang="en-US" dirty="0"/>
              <a:t>12/18/2024</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r>
              <a:rPr lang="en-US" dirty="0"/>
              <a:t>
              </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dirty="0"/>
              <a:t>‹nº›</a:t>
            </a:fld>
            <a:endParaRPr lang="en-US" dirty="0"/>
          </a:p>
        </p:txBody>
      </p:sp>
    </p:spTree>
    <p:extLst>
      <p:ext uri="{BB962C8B-B14F-4D97-AF65-F5344CB8AC3E}">
        <p14:creationId xmlns:p14="http://schemas.microsoft.com/office/powerpoint/2010/main" val="2261349408"/>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hf hdr="0" ftr="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kv"/><Relationship Id="rId1" Type="http://schemas.microsoft.com/office/2007/relationships/media" Target="../media/media3.mkv"/><Relationship Id="rId5" Type="http://schemas.openxmlformats.org/officeDocument/2006/relationships/image" Target="../media/image5.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deti-ies-09.ua.pt/"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3.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kv"/><Relationship Id="rId1" Type="http://schemas.microsoft.com/office/2007/relationships/media" Target="../media/media2.mkv"/><Relationship Id="rId5" Type="http://schemas.openxmlformats.org/officeDocument/2006/relationships/image" Target="../media/image4.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descr="A green circle with a black line&#10;&#10;Description automatically generated">
            <a:extLst>
              <a:ext uri="{FF2B5EF4-FFF2-40B4-BE49-F238E27FC236}">
                <a16:creationId xmlns:a16="http://schemas.microsoft.com/office/drawing/2014/main" id="{C801757B-E7CF-BB9A-8ACB-4F72D04731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683" y="535507"/>
            <a:ext cx="887914" cy="8949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1568035" y="641440"/>
            <a:ext cx="7985759" cy="868823"/>
          </a:xfrm>
        </p:spPr>
        <p:txBody>
          <a:bodyPr anchor="b">
            <a:noAutofit/>
          </a:bodyPr>
          <a:lstStyle/>
          <a:p>
            <a:pPr algn="l"/>
            <a:r>
              <a:rPr lang="en-US" sz="6000" b="1" err="1">
                <a:latin typeface="Arial"/>
                <a:cs typeface="Arial"/>
              </a:rPr>
              <a:t>Carbox</a:t>
            </a:r>
            <a:endParaRPr lang="en-US" sz="6000" b="1">
              <a:latin typeface="Arial"/>
              <a:cs typeface="Arial"/>
            </a:endParaRPr>
          </a:p>
        </p:txBody>
      </p:sp>
      <p:sp>
        <p:nvSpPr>
          <p:cNvPr id="6" name="TextBox 5">
            <a:extLst>
              <a:ext uri="{FF2B5EF4-FFF2-40B4-BE49-F238E27FC236}">
                <a16:creationId xmlns:a16="http://schemas.microsoft.com/office/drawing/2014/main" id="{28E4E0FF-86BF-B8F4-7BC2-57F26CC5C932}"/>
              </a:ext>
            </a:extLst>
          </p:cNvPr>
          <p:cNvSpPr txBox="1"/>
          <p:nvPr/>
        </p:nvSpPr>
        <p:spPr>
          <a:xfrm>
            <a:off x="256245" y="5011341"/>
            <a:ext cx="5623263"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sz="1600" dirty="0">
                <a:latin typeface="Arial"/>
                <a:cs typeface="Arial"/>
              </a:rPr>
              <a:t>Francisco Albergaria, 114646, LEI (</a:t>
            </a:r>
            <a:r>
              <a:rPr lang="en-US" sz="1600" b="1" dirty="0">
                <a:latin typeface="Arial"/>
                <a:cs typeface="Arial"/>
              </a:rPr>
              <a:t>Product Owner</a:t>
            </a:r>
            <a:r>
              <a:rPr lang="en-US" sz="1600" dirty="0">
                <a:latin typeface="Arial"/>
                <a:cs typeface="Arial"/>
              </a:rPr>
              <a:t>)</a:t>
            </a:r>
          </a:p>
          <a:p>
            <a:pPr algn="just">
              <a:lnSpc>
                <a:spcPct val="150000"/>
              </a:lnSpc>
            </a:pPr>
            <a:r>
              <a:rPr lang="en-US" sz="1600" dirty="0">
                <a:latin typeface="Arial"/>
                <a:cs typeface="Arial"/>
              </a:rPr>
              <a:t>Gabriel Santos, 113682, LEI (</a:t>
            </a:r>
            <a:r>
              <a:rPr lang="en-US" sz="1600" b="1" dirty="0">
                <a:latin typeface="Arial"/>
                <a:cs typeface="Arial"/>
              </a:rPr>
              <a:t>DevOps</a:t>
            </a:r>
            <a:r>
              <a:rPr lang="en-US" sz="1600" dirty="0">
                <a:latin typeface="Arial"/>
                <a:cs typeface="Arial"/>
              </a:rPr>
              <a:t>)</a:t>
            </a:r>
          </a:p>
          <a:p>
            <a:pPr algn="just">
              <a:lnSpc>
                <a:spcPct val="150000"/>
              </a:lnSpc>
            </a:pPr>
            <a:r>
              <a:rPr lang="en-US" sz="1600" dirty="0">
                <a:latin typeface="Arial"/>
                <a:cs typeface="Arial"/>
              </a:rPr>
              <a:t>Guilherme Amaral, 113207, LEI (</a:t>
            </a:r>
            <a:r>
              <a:rPr lang="en-US" sz="1600" b="1" dirty="0">
                <a:latin typeface="Arial"/>
                <a:cs typeface="Arial"/>
              </a:rPr>
              <a:t>Team Manager</a:t>
            </a:r>
            <a:r>
              <a:rPr lang="en-US" sz="1600" dirty="0">
                <a:latin typeface="Arial"/>
                <a:cs typeface="Arial"/>
              </a:rPr>
              <a:t>)</a:t>
            </a:r>
          </a:p>
          <a:p>
            <a:pPr algn="just">
              <a:lnSpc>
                <a:spcPct val="150000"/>
              </a:lnSpc>
            </a:pPr>
            <a:r>
              <a:rPr lang="en-US" sz="1600" dirty="0">
                <a:latin typeface="Arial"/>
                <a:cs typeface="Arial"/>
              </a:rPr>
              <a:t>João Gaspar, 114514, LEI (</a:t>
            </a:r>
            <a:r>
              <a:rPr lang="en-US" sz="1600" b="1" dirty="0">
                <a:latin typeface="Arial"/>
                <a:cs typeface="Arial"/>
              </a:rPr>
              <a:t>Architect</a:t>
            </a:r>
            <a:r>
              <a:rPr lang="en-US" sz="1600" dirty="0">
                <a:latin typeface="Arial"/>
                <a:cs typeface="Arial"/>
              </a:rPr>
              <a:t>)</a:t>
            </a:r>
          </a:p>
          <a:p>
            <a:endParaRPr lang="en-US" b="1" dirty="0">
              <a:latin typeface="Arial"/>
              <a:cs typeface="Arial"/>
            </a:endParaRPr>
          </a:p>
        </p:txBody>
      </p:sp>
      <p:sp>
        <p:nvSpPr>
          <p:cNvPr id="7" name="TextBox 6">
            <a:extLst>
              <a:ext uri="{FF2B5EF4-FFF2-40B4-BE49-F238E27FC236}">
                <a16:creationId xmlns:a16="http://schemas.microsoft.com/office/drawing/2014/main" id="{10913497-08B5-E045-94C0-F33726AE048F}"/>
              </a:ext>
            </a:extLst>
          </p:cNvPr>
          <p:cNvSpPr txBox="1"/>
          <p:nvPr/>
        </p:nvSpPr>
        <p:spPr>
          <a:xfrm>
            <a:off x="5750116" y="4928995"/>
            <a:ext cx="6096649" cy="15240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lnSpc>
                <a:spcPct val="150000"/>
              </a:lnSpc>
            </a:pPr>
            <a:r>
              <a:rPr lang="en-US" sz="1600" b="1" dirty="0">
                <a:latin typeface="Arial"/>
                <a:cs typeface="Arial"/>
              </a:rPr>
              <a:t>Guided by:</a:t>
            </a:r>
            <a:endParaRPr lang="en-US" sz="1600" dirty="0">
              <a:latin typeface="Arial"/>
              <a:cs typeface="Arial"/>
            </a:endParaRPr>
          </a:p>
          <a:p>
            <a:pPr algn="r">
              <a:lnSpc>
                <a:spcPct val="150000"/>
              </a:lnSpc>
            </a:pPr>
            <a:r>
              <a:rPr lang="en-US" sz="1600" dirty="0">
                <a:latin typeface="Arial"/>
                <a:cs typeface="Arial"/>
              </a:rPr>
              <a:t>Teacher João Almeida</a:t>
            </a:r>
          </a:p>
          <a:p>
            <a:pPr algn="r">
              <a:lnSpc>
                <a:spcPct val="150000"/>
              </a:lnSpc>
            </a:pPr>
            <a:r>
              <a:rPr lang="en-US" sz="1600" dirty="0">
                <a:latin typeface="Arial"/>
                <a:cs typeface="Arial"/>
              </a:rPr>
              <a:t>Teacher Daniel Ferreira</a:t>
            </a:r>
          </a:p>
          <a:p>
            <a:pPr algn="r">
              <a:lnSpc>
                <a:spcPct val="150000"/>
              </a:lnSpc>
            </a:pPr>
            <a:r>
              <a:rPr lang="en-US" sz="1600" b="1" dirty="0">
                <a:latin typeface="Arial"/>
                <a:cs typeface="Arial"/>
              </a:rPr>
              <a:t>INTRODUCTION TO SOFTWARE ENGINNERING</a:t>
            </a:r>
          </a:p>
        </p:txBody>
      </p:sp>
      <p:sp>
        <p:nvSpPr>
          <p:cNvPr id="3" name="TextBox 2">
            <a:extLst>
              <a:ext uri="{FF2B5EF4-FFF2-40B4-BE49-F238E27FC236}">
                <a16:creationId xmlns:a16="http://schemas.microsoft.com/office/drawing/2014/main" id="{2DD062C9-420D-D8CA-C2D2-0B337D435E56}"/>
              </a:ext>
            </a:extLst>
          </p:cNvPr>
          <p:cNvSpPr txBox="1"/>
          <p:nvPr/>
        </p:nvSpPr>
        <p:spPr>
          <a:xfrm>
            <a:off x="1161586" y="1430468"/>
            <a:ext cx="42773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solidFill>
                  <a:schemeClr val="bg1">
                    <a:lumMod val="50000"/>
                  </a:schemeClr>
                </a:solidFill>
                <a:latin typeface="Arial"/>
                <a:cs typeface="Arial"/>
              </a:rPr>
              <a:t>Your car, anywhere, everywhere.</a:t>
            </a:r>
            <a:endParaRPr lang="en-US" i="1" dirty="0">
              <a:solidFill>
                <a:schemeClr val="bg1">
                  <a:lumMod val="50000"/>
                </a:schemeClr>
              </a:solidFill>
            </a:endParaRPr>
          </a:p>
        </p:txBody>
      </p:sp>
      <p:sp>
        <p:nvSpPr>
          <p:cNvPr id="4" name="Slide Number Placeholder 3">
            <a:extLst>
              <a:ext uri="{FF2B5EF4-FFF2-40B4-BE49-F238E27FC236}">
                <a16:creationId xmlns:a16="http://schemas.microsoft.com/office/drawing/2014/main" id="{3DC9280B-7734-93E7-D77C-2BD2953C935F}"/>
              </a:ext>
            </a:extLst>
          </p:cNvPr>
          <p:cNvSpPr>
            <a:spLocks noGrp="1"/>
          </p:cNvSpPr>
          <p:nvPr>
            <p:ph type="sldNum" sz="quarter" idx="12"/>
          </p:nvPr>
        </p:nvSpPr>
        <p:spPr/>
        <p:txBody>
          <a:bodyPr/>
          <a:lstStyle/>
          <a:p>
            <a:fld id="{CC057153-B650-4DEB-B370-79DDCFDCE934}" type="slidenum">
              <a:rPr lang="en-US" dirty="0">
                <a:solidFill>
                  <a:schemeClr val="bg1"/>
                </a:solidFill>
              </a:rPr>
              <a:t>1</a:t>
            </a:fld>
            <a:endParaRPr lang="en-US" dirty="0">
              <a:solidFill>
                <a:schemeClr val="bg1"/>
              </a:solidFill>
            </a:endParaRPr>
          </a:p>
        </p:txBody>
      </p:sp>
      <p:pic>
        <p:nvPicPr>
          <p:cNvPr id="233" name="Imagem 232">
            <a:extLst>
              <a:ext uri="{FF2B5EF4-FFF2-40B4-BE49-F238E27FC236}">
                <a16:creationId xmlns:a16="http://schemas.microsoft.com/office/drawing/2014/main" id="{76130591-7126-D99D-2A44-268C1723F75C}"/>
              </a:ext>
            </a:extLst>
          </p:cNvPr>
          <p:cNvPicPr>
            <a:picLocks noChangeAspect="1"/>
          </p:cNvPicPr>
          <p:nvPr/>
        </p:nvPicPr>
        <p:blipFill>
          <a:blip r:embed="rId3"/>
          <a:stretch>
            <a:fillRect/>
          </a:stretch>
        </p:blipFill>
        <p:spPr>
          <a:xfrm rot="18972070">
            <a:off x="8070703" y="-344295"/>
            <a:ext cx="3035300" cy="4546600"/>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7B6845-31D6-9916-0112-A9B2763F28E0}"/>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A8B5FD68-CB7E-3110-B620-6CB4FA6BCF0F}"/>
              </a:ext>
            </a:extLst>
          </p:cNvPr>
          <p:cNvSpPr>
            <a:spLocks noGrp="1"/>
          </p:cNvSpPr>
          <p:nvPr>
            <p:ph type="dt" sz="half" idx="10"/>
          </p:nvPr>
        </p:nvSpPr>
        <p:spPr/>
        <p:txBody>
          <a:bodyPr/>
          <a:lstStyle/>
          <a:p>
            <a:fld id="{4B612031-C56A-4F76-8C77-0DD995E01A43}" type="datetime1">
              <a:rPr lang="pt-PT"/>
              <a:t>18/12/2024</a:t>
            </a:fld>
            <a:endParaRPr lang="en-US" dirty="0"/>
          </a:p>
        </p:txBody>
      </p:sp>
      <p:sp>
        <p:nvSpPr>
          <p:cNvPr id="6" name="Slide Number Placeholder 5">
            <a:extLst>
              <a:ext uri="{FF2B5EF4-FFF2-40B4-BE49-F238E27FC236}">
                <a16:creationId xmlns:a16="http://schemas.microsoft.com/office/drawing/2014/main" id="{DB839BDA-591D-FA0E-F7EA-780A30909C52}"/>
              </a:ext>
            </a:extLst>
          </p:cNvPr>
          <p:cNvSpPr>
            <a:spLocks noGrp="1"/>
          </p:cNvSpPr>
          <p:nvPr>
            <p:ph type="sldNum" sz="quarter" idx="12"/>
          </p:nvPr>
        </p:nvSpPr>
        <p:spPr/>
        <p:txBody>
          <a:bodyPr/>
          <a:lstStyle/>
          <a:p>
            <a:fld id="{CC057153-B650-4DEB-B370-79DDCFDCE934}" type="slidenum">
              <a:rPr lang="en-US" dirty="0"/>
              <a:t>10</a:t>
            </a:fld>
            <a:endParaRPr lang="en-US" dirty="0"/>
          </a:p>
        </p:txBody>
      </p:sp>
      <p:sp>
        <p:nvSpPr>
          <p:cNvPr id="8" name="Title 1">
            <a:extLst>
              <a:ext uri="{FF2B5EF4-FFF2-40B4-BE49-F238E27FC236}">
                <a16:creationId xmlns:a16="http://schemas.microsoft.com/office/drawing/2014/main" id="{3D1F3BD6-4F59-CFB3-97B8-5D1D43D55C20}"/>
              </a:ext>
            </a:extLst>
          </p:cNvPr>
          <p:cNvSpPr>
            <a:spLocks noGrp="1"/>
          </p:cNvSpPr>
          <p:nvPr>
            <p:ph type="title"/>
          </p:nvPr>
        </p:nvSpPr>
        <p:spPr>
          <a:xfrm>
            <a:off x="612648" y="548640"/>
            <a:ext cx="10741152" cy="1132258"/>
          </a:xfrm>
        </p:spPr>
        <p:txBody>
          <a:bodyPr/>
          <a:lstStyle/>
          <a:p>
            <a:r>
              <a:rPr lang="en-US" dirty="0"/>
              <a:t>User Stories</a:t>
            </a:r>
          </a:p>
        </p:txBody>
      </p:sp>
      <p:sp>
        <p:nvSpPr>
          <p:cNvPr id="10" name="Content Placeholder 2">
            <a:extLst>
              <a:ext uri="{FF2B5EF4-FFF2-40B4-BE49-F238E27FC236}">
                <a16:creationId xmlns:a16="http://schemas.microsoft.com/office/drawing/2014/main" id="{0C098A9C-014A-22CE-0BEC-34A22FDA0A99}"/>
              </a:ext>
            </a:extLst>
          </p:cNvPr>
          <p:cNvSpPr>
            <a:spLocks noGrp="1"/>
          </p:cNvSpPr>
          <p:nvPr>
            <p:ph sz="half" idx="1"/>
          </p:nvPr>
        </p:nvSpPr>
        <p:spPr>
          <a:xfrm>
            <a:off x="363635" y="1336725"/>
            <a:ext cx="10741153" cy="786267"/>
          </a:xfrm>
        </p:spPr>
        <p:txBody>
          <a:bodyPr vert="horz" lIns="91440" tIns="45720" rIns="91440" bIns="45720" rtlCol="0" anchor="t">
            <a:noAutofit/>
          </a:bodyPr>
          <a:lstStyle/>
          <a:p>
            <a:pPr algn="just">
              <a:buNone/>
            </a:pPr>
            <a:r>
              <a:rPr lang="en-GB" dirty="0">
                <a:latin typeface="Arial"/>
                <a:cs typeface="Arial"/>
              </a:rPr>
              <a:t> As a teacher, Albano wants to check the last known location of his car, so he can remember where he parked it.</a:t>
            </a:r>
            <a:endParaRPr lang="en-US" dirty="0">
              <a:latin typeface="Arial"/>
              <a:cs typeface="Arial"/>
            </a:endParaRPr>
          </a:p>
        </p:txBody>
      </p:sp>
      <p:sp>
        <p:nvSpPr>
          <p:cNvPr id="12" name="TextBox 11">
            <a:extLst>
              <a:ext uri="{FF2B5EF4-FFF2-40B4-BE49-F238E27FC236}">
                <a16:creationId xmlns:a16="http://schemas.microsoft.com/office/drawing/2014/main" id="{3230855F-0332-AA16-24CE-297B0F07DEB0}"/>
              </a:ext>
            </a:extLst>
          </p:cNvPr>
          <p:cNvSpPr txBox="1"/>
          <p:nvPr/>
        </p:nvSpPr>
        <p:spPr>
          <a:xfrm>
            <a:off x="602802" y="2597622"/>
            <a:ext cx="4047774"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GB" dirty="0">
                <a:latin typeface="Arial"/>
                <a:cs typeface="Arial"/>
              </a:rPr>
              <a:t> The system shows the last recorded location of the car on a map.</a:t>
            </a:r>
          </a:p>
          <a:p>
            <a:pPr marL="285750" indent="-285750">
              <a:buFont typeface="Arial" panose="020B0604020202020204" pitchFamily="34" charset="0"/>
              <a:buChar char="•"/>
            </a:pPr>
            <a:endParaRPr lang="en-GB" dirty="0">
              <a:latin typeface="Arial"/>
              <a:cs typeface="Arial"/>
            </a:endParaRPr>
          </a:p>
          <a:p>
            <a:pPr marL="285750" indent="-285750">
              <a:buFont typeface="Arial" panose="020B0604020202020204" pitchFamily="34" charset="0"/>
              <a:buChar char="•"/>
            </a:pPr>
            <a:r>
              <a:rPr lang="en-GB" dirty="0">
                <a:latin typeface="Arial"/>
                <a:cs typeface="Arial"/>
              </a:rPr>
              <a:t> The location data includes a timestamp of when the car was last parked.</a:t>
            </a:r>
          </a:p>
          <a:p>
            <a:pPr>
              <a:buFont typeface="Symbol"/>
              <a:buChar char="•"/>
            </a:pPr>
            <a:endParaRPr lang="en-GB" dirty="0">
              <a:latin typeface="Arial"/>
              <a:cs typeface="Arial"/>
            </a:endParaRPr>
          </a:p>
        </p:txBody>
      </p:sp>
      <p:pic>
        <p:nvPicPr>
          <p:cNvPr id="9" name="Picture 4" descr="A green circle with a black line&#10;&#10;Description automatically generated">
            <a:extLst>
              <a:ext uri="{FF2B5EF4-FFF2-40B4-BE49-F238E27FC236}">
                <a16:creationId xmlns:a16="http://schemas.microsoft.com/office/drawing/2014/main" id="{17265C4A-44B0-EE77-4B2F-403BE3512A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29956" y="391488"/>
            <a:ext cx="717920" cy="723618"/>
          </a:xfrm>
          <a:prstGeom prst="rect">
            <a:avLst/>
          </a:prstGeom>
          <a:noFill/>
          <a:extLst>
            <a:ext uri="{909E8E84-426E-40DD-AFC4-6F175D3DCCD1}">
              <a14:hiddenFill xmlns:a14="http://schemas.microsoft.com/office/drawing/2010/main">
                <a:solidFill>
                  <a:srgbClr val="FFFFFF"/>
                </a:solidFill>
              </a14:hiddenFill>
            </a:ext>
          </a:extLst>
        </p:spPr>
      </p:pic>
      <p:pic>
        <p:nvPicPr>
          <p:cNvPr id="11" name="latestCarLocation">
            <a:hlinkClick r:id="" action="ppaction://media"/>
            <a:extLst>
              <a:ext uri="{FF2B5EF4-FFF2-40B4-BE49-F238E27FC236}">
                <a16:creationId xmlns:a16="http://schemas.microsoft.com/office/drawing/2014/main" id="{A7279681-A897-D602-D28E-23676E3008A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71362" y="2593802"/>
            <a:ext cx="6860800" cy="3859200"/>
          </a:xfrm>
          <a:prstGeom prst="rect">
            <a:avLst/>
          </a:prstGeom>
        </p:spPr>
      </p:pic>
    </p:spTree>
    <p:extLst>
      <p:ext uri="{BB962C8B-B14F-4D97-AF65-F5344CB8AC3E}">
        <p14:creationId xmlns:p14="http://schemas.microsoft.com/office/powerpoint/2010/main" val="882857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1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828B5C2-C882-895C-32BF-081029D7382F}"/>
              </a:ext>
            </a:extLst>
          </p:cNvPr>
          <p:cNvSpPr>
            <a:spLocks noGrp="1"/>
          </p:cNvSpPr>
          <p:nvPr>
            <p:ph type="dt" sz="half" idx="10"/>
          </p:nvPr>
        </p:nvSpPr>
        <p:spPr/>
        <p:txBody>
          <a:bodyPr/>
          <a:lstStyle/>
          <a:p>
            <a:fld id="{4B612031-C56A-4F76-8C77-0DD995E01A43}" type="datetime1">
              <a:rPr lang="pt-PT"/>
              <a:t>18/12/2024</a:t>
            </a:fld>
            <a:endParaRPr lang="en-US" dirty="0"/>
          </a:p>
        </p:txBody>
      </p:sp>
      <p:sp>
        <p:nvSpPr>
          <p:cNvPr id="6" name="Slide Number Placeholder 5">
            <a:extLst>
              <a:ext uri="{FF2B5EF4-FFF2-40B4-BE49-F238E27FC236}">
                <a16:creationId xmlns:a16="http://schemas.microsoft.com/office/drawing/2014/main" id="{02295F32-63C8-2786-F03F-36F6C2CC32A8}"/>
              </a:ext>
            </a:extLst>
          </p:cNvPr>
          <p:cNvSpPr>
            <a:spLocks noGrp="1"/>
          </p:cNvSpPr>
          <p:nvPr>
            <p:ph type="sldNum" sz="quarter" idx="12"/>
          </p:nvPr>
        </p:nvSpPr>
        <p:spPr/>
        <p:txBody>
          <a:bodyPr/>
          <a:lstStyle/>
          <a:p>
            <a:fld id="{CC057153-B650-4DEB-B370-79DDCFDCE934}" type="slidenum">
              <a:rPr lang="en-US" dirty="0"/>
              <a:t>11</a:t>
            </a:fld>
            <a:endParaRPr lang="en-US" dirty="0"/>
          </a:p>
        </p:txBody>
      </p:sp>
      <p:sp>
        <p:nvSpPr>
          <p:cNvPr id="8" name="Title 1">
            <a:extLst>
              <a:ext uri="{FF2B5EF4-FFF2-40B4-BE49-F238E27FC236}">
                <a16:creationId xmlns:a16="http://schemas.microsoft.com/office/drawing/2014/main" id="{E42689FD-4EC8-DC71-3F89-FA5510523BC4}"/>
              </a:ext>
            </a:extLst>
          </p:cNvPr>
          <p:cNvSpPr>
            <a:spLocks noGrp="1"/>
          </p:cNvSpPr>
          <p:nvPr>
            <p:ph type="title"/>
          </p:nvPr>
        </p:nvSpPr>
        <p:spPr>
          <a:xfrm>
            <a:off x="612648" y="548640"/>
            <a:ext cx="10741152" cy="1132258"/>
          </a:xfrm>
        </p:spPr>
        <p:txBody>
          <a:bodyPr/>
          <a:lstStyle/>
          <a:p>
            <a:r>
              <a:rPr lang="en-US" dirty="0"/>
              <a:t>User Stories</a:t>
            </a:r>
          </a:p>
        </p:txBody>
      </p:sp>
      <p:sp>
        <p:nvSpPr>
          <p:cNvPr id="10" name="Content Placeholder 2">
            <a:extLst>
              <a:ext uri="{FF2B5EF4-FFF2-40B4-BE49-F238E27FC236}">
                <a16:creationId xmlns:a16="http://schemas.microsoft.com/office/drawing/2014/main" id="{6CA9E471-00AD-287A-5F89-E636734715EA}"/>
              </a:ext>
            </a:extLst>
          </p:cNvPr>
          <p:cNvSpPr>
            <a:spLocks noGrp="1"/>
          </p:cNvSpPr>
          <p:nvPr>
            <p:ph sz="half" idx="1"/>
          </p:nvPr>
        </p:nvSpPr>
        <p:spPr>
          <a:xfrm>
            <a:off x="363635" y="1336725"/>
            <a:ext cx="10741153" cy="786267"/>
          </a:xfrm>
        </p:spPr>
        <p:txBody>
          <a:bodyPr vert="horz" lIns="91440" tIns="45720" rIns="91440" bIns="45720" rtlCol="0" anchor="t">
            <a:noAutofit/>
          </a:bodyPr>
          <a:lstStyle/>
          <a:p>
            <a:pPr algn="just">
              <a:buNone/>
            </a:pPr>
            <a:r>
              <a:rPr lang="en-GB" dirty="0">
                <a:latin typeface="Arial"/>
                <a:cs typeface="Arial"/>
              </a:rPr>
              <a:t> As a teacher, Albano wants to check the last known location of his car, so he can remember where he parked it.</a:t>
            </a:r>
            <a:endParaRPr lang="en-US" dirty="0">
              <a:latin typeface="Arial"/>
              <a:cs typeface="Arial"/>
            </a:endParaRPr>
          </a:p>
        </p:txBody>
      </p:sp>
      <p:sp>
        <p:nvSpPr>
          <p:cNvPr id="12" name="TextBox 11">
            <a:extLst>
              <a:ext uri="{FF2B5EF4-FFF2-40B4-BE49-F238E27FC236}">
                <a16:creationId xmlns:a16="http://schemas.microsoft.com/office/drawing/2014/main" id="{82BE781F-7B8E-6C06-307A-77F48EDD3C02}"/>
              </a:ext>
            </a:extLst>
          </p:cNvPr>
          <p:cNvSpPr txBox="1"/>
          <p:nvPr/>
        </p:nvSpPr>
        <p:spPr>
          <a:xfrm>
            <a:off x="602802" y="2597622"/>
            <a:ext cx="4047774"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GB" dirty="0">
                <a:latin typeface="Arial"/>
                <a:cs typeface="Arial"/>
              </a:rPr>
              <a:t> The system shows the last recorded location of the car on a map.</a:t>
            </a:r>
          </a:p>
          <a:p>
            <a:pPr marL="285750" indent="-285750">
              <a:buFont typeface="Arial" panose="020B0604020202020204" pitchFamily="34" charset="0"/>
              <a:buChar char="•"/>
            </a:pPr>
            <a:endParaRPr lang="en-GB" dirty="0">
              <a:latin typeface="Arial"/>
              <a:cs typeface="Arial"/>
            </a:endParaRPr>
          </a:p>
          <a:p>
            <a:pPr marL="285750" indent="-285750">
              <a:buFont typeface="Arial" panose="020B0604020202020204" pitchFamily="34" charset="0"/>
              <a:buChar char="•"/>
            </a:pPr>
            <a:r>
              <a:rPr lang="en-GB" dirty="0">
                <a:latin typeface="Arial"/>
                <a:cs typeface="Arial"/>
              </a:rPr>
              <a:t> The location data includes a timestamp of when the car was last parked.</a:t>
            </a:r>
          </a:p>
          <a:p>
            <a:pPr>
              <a:buFont typeface="Symbol"/>
              <a:buChar char="•"/>
            </a:pPr>
            <a:endParaRPr lang="en-GB" dirty="0">
              <a:latin typeface="Arial"/>
              <a:cs typeface="Arial"/>
            </a:endParaRPr>
          </a:p>
        </p:txBody>
      </p:sp>
      <p:pic>
        <p:nvPicPr>
          <p:cNvPr id="3" name="Picture 4" descr="A green circle with a black line&#10;&#10;Description automatically generated">
            <a:extLst>
              <a:ext uri="{FF2B5EF4-FFF2-40B4-BE49-F238E27FC236}">
                <a16:creationId xmlns:a16="http://schemas.microsoft.com/office/drawing/2014/main" id="{504338AC-CA9F-E065-DBD7-42432EE16F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29956" y="391488"/>
            <a:ext cx="717920" cy="723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4857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56F2BA3-9CAF-EADD-C190-97A6B2360640}"/>
              </a:ext>
            </a:extLst>
          </p:cNvPr>
          <p:cNvSpPr>
            <a:spLocks noGrp="1"/>
          </p:cNvSpPr>
          <p:nvPr>
            <p:ph type="dt" sz="half" idx="10"/>
          </p:nvPr>
        </p:nvSpPr>
        <p:spPr/>
        <p:txBody>
          <a:bodyPr/>
          <a:lstStyle/>
          <a:p>
            <a:fld id="{25E31C18-B240-4332-A518-E23786EE40A9}" type="datetime1">
              <a:rPr lang="pt-PT"/>
              <a:t>18/12/2024</a:t>
            </a:fld>
            <a:endParaRPr lang="en-US" dirty="0"/>
          </a:p>
        </p:txBody>
      </p:sp>
      <p:sp>
        <p:nvSpPr>
          <p:cNvPr id="6" name="Slide Number Placeholder 5">
            <a:extLst>
              <a:ext uri="{FF2B5EF4-FFF2-40B4-BE49-F238E27FC236}">
                <a16:creationId xmlns:a16="http://schemas.microsoft.com/office/drawing/2014/main" id="{BEDF2C1E-78F4-2308-152F-8BA3513C10F4}"/>
              </a:ext>
            </a:extLst>
          </p:cNvPr>
          <p:cNvSpPr>
            <a:spLocks noGrp="1"/>
          </p:cNvSpPr>
          <p:nvPr>
            <p:ph type="sldNum" sz="quarter" idx="12"/>
          </p:nvPr>
        </p:nvSpPr>
        <p:spPr/>
        <p:txBody>
          <a:bodyPr/>
          <a:lstStyle/>
          <a:p>
            <a:fld id="{CC057153-B650-4DEB-B370-79DDCFDCE934}" type="slidenum">
              <a:rPr lang="en-US" dirty="0"/>
              <a:t>12</a:t>
            </a:fld>
            <a:endParaRPr lang="en-US" dirty="0"/>
          </a:p>
        </p:txBody>
      </p:sp>
      <p:sp>
        <p:nvSpPr>
          <p:cNvPr id="8" name="Title 1">
            <a:extLst>
              <a:ext uri="{FF2B5EF4-FFF2-40B4-BE49-F238E27FC236}">
                <a16:creationId xmlns:a16="http://schemas.microsoft.com/office/drawing/2014/main" id="{4E64DF0D-2A87-B201-90F0-F3E3A15D7609}"/>
              </a:ext>
            </a:extLst>
          </p:cNvPr>
          <p:cNvSpPr>
            <a:spLocks noGrp="1"/>
          </p:cNvSpPr>
          <p:nvPr>
            <p:ph type="title"/>
          </p:nvPr>
        </p:nvSpPr>
        <p:spPr>
          <a:xfrm>
            <a:off x="612648" y="548640"/>
            <a:ext cx="10741152" cy="1132258"/>
          </a:xfrm>
        </p:spPr>
        <p:txBody>
          <a:bodyPr/>
          <a:lstStyle/>
          <a:p>
            <a:r>
              <a:rPr lang="en-US" dirty="0"/>
              <a:t>User Stories</a:t>
            </a:r>
          </a:p>
        </p:txBody>
      </p:sp>
      <p:sp>
        <p:nvSpPr>
          <p:cNvPr id="10" name="Content Placeholder 2">
            <a:extLst>
              <a:ext uri="{FF2B5EF4-FFF2-40B4-BE49-F238E27FC236}">
                <a16:creationId xmlns:a16="http://schemas.microsoft.com/office/drawing/2014/main" id="{5441CFD4-CF6F-B554-091F-FAEEDEB7E945}"/>
              </a:ext>
            </a:extLst>
          </p:cNvPr>
          <p:cNvSpPr>
            <a:spLocks noGrp="1"/>
          </p:cNvSpPr>
          <p:nvPr>
            <p:ph sz="half" idx="1"/>
          </p:nvPr>
        </p:nvSpPr>
        <p:spPr>
          <a:xfrm>
            <a:off x="363635" y="1272257"/>
            <a:ext cx="11096711" cy="786267"/>
          </a:xfrm>
        </p:spPr>
        <p:txBody>
          <a:bodyPr vert="horz" lIns="91440" tIns="45720" rIns="91440" bIns="45720" rtlCol="0" anchor="t">
            <a:noAutofit/>
          </a:bodyPr>
          <a:lstStyle/>
          <a:p>
            <a:pPr algn="just">
              <a:buNone/>
            </a:pPr>
            <a:r>
              <a:rPr lang="en-GB" dirty="0">
                <a:latin typeface="Arial"/>
                <a:cs typeface="Arial"/>
              </a:rPr>
              <a:t> As a lawyer, Maria wants to receive a notification whenever her car is moved, to ensure it hasn’t been stolen.</a:t>
            </a:r>
            <a:endParaRPr lang="en-US" dirty="0">
              <a:latin typeface="Arial"/>
              <a:cs typeface="Arial"/>
            </a:endParaRPr>
          </a:p>
        </p:txBody>
      </p:sp>
      <p:sp>
        <p:nvSpPr>
          <p:cNvPr id="12" name="TextBox 11">
            <a:extLst>
              <a:ext uri="{FF2B5EF4-FFF2-40B4-BE49-F238E27FC236}">
                <a16:creationId xmlns:a16="http://schemas.microsoft.com/office/drawing/2014/main" id="{A8E1B0F3-37EB-833A-C353-AFBB4A94ACCF}"/>
              </a:ext>
            </a:extLst>
          </p:cNvPr>
          <p:cNvSpPr txBox="1"/>
          <p:nvPr/>
        </p:nvSpPr>
        <p:spPr>
          <a:xfrm>
            <a:off x="804683" y="2445546"/>
            <a:ext cx="4047774"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GB" dirty="0">
                <a:latin typeface="Arial"/>
                <a:cs typeface="Arial"/>
              </a:rPr>
              <a:t> The system sends an instant notification to the phone when the car is turned on.</a:t>
            </a:r>
          </a:p>
          <a:p>
            <a:pPr marL="285750" indent="-285750">
              <a:buFont typeface="Arial" panose="020B0604020202020204" pitchFamily="34" charset="0"/>
              <a:buChar char="•"/>
            </a:pPr>
            <a:endParaRPr lang="en-GB" dirty="0">
              <a:latin typeface="Arial"/>
              <a:cs typeface="Arial"/>
            </a:endParaRPr>
          </a:p>
          <a:p>
            <a:pPr marL="285750" indent="-285750">
              <a:buFont typeface="Arial" panose="020B0604020202020204" pitchFamily="34" charset="0"/>
              <a:buChar char="•"/>
            </a:pPr>
            <a:r>
              <a:rPr lang="en-GB" dirty="0">
                <a:latin typeface="Arial"/>
                <a:cs typeface="Arial"/>
              </a:rPr>
              <a:t> The notification includes the time and current location of the vehicle.</a:t>
            </a:r>
          </a:p>
          <a:p>
            <a:pPr marL="285750" indent="-285750">
              <a:buFont typeface="Arial" panose="020B0604020202020204" pitchFamily="34" charset="0"/>
              <a:buChar char="•"/>
            </a:pPr>
            <a:endParaRPr lang="en-GB" dirty="0">
              <a:latin typeface="Arial"/>
              <a:cs typeface="Arial"/>
            </a:endParaRPr>
          </a:p>
          <a:p>
            <a:pPr marL="285750" indent="-285750">
              <a:buFont typeface="Arial" panose="020B0604020202020204" pitchFamily="34" charset="0"/>
              <a:buChar char="•"/>
            </a:pPr>
            <a:r>
              <a:rPr lang="en-GB" dirty="0">
                <a:latin typeface="Arial"/>
                <a:cs typeface="Arial"/>
              </a:rPr>
              <a:t> A confirmation request is sent to the user to verify whether the movement was authorized, if unauthorized, the system provides an option to alert local authorities.</a:t>
            </a:r>
          </a:p>
          <a:p>
            <a:pPr>
              <a:buFont typeface="Symbol"/>
              <a:buChar char="•"/>
            </a:pPr>
            <a:endParaRPr lang="en-GB" dirty="0">
              <a:latin typeface="Arial"/>
              <a:cs typeface="Arial"/>
            </a:endParaRPr>
          </a:p>
        </p:txBody>
      </p:sp>
      <p:pic>
        <p:nvPicPr>
          <p:cNvPr id="3" name="Imagem 2">
            <a:extLst>
              <a:ext uri="{FF2B5EF4-FFF2-40B4-BE49-F238E27FC236}">
                <a16:creationId xmlns:a16="http://schemas.microsoft.com/office/drawing/2014/main" id="{19BEE20A-29E9-02BD-FB5C-CDDA01BAE628}"/>
              </a:ext>
            </a:extLst>
          </p:cNvPr>
          <p:cNvPicPr>
            <a:picLocks noChangeAspect="1"/>
          </p:cNvPicPr>
          <p:nvPr/>
        </p:nvPicPr>
        <p:blipFill>
          <a:blip r:embed="rId2"/>
          <a:stretch>
            <a:fillRect/>
          </a:stretch>
        </p:blipFill>
        <p:spPr>
          <a:xfrm>
            <a:off x="4864927" y="2655163"/>
            <a:ext cx="6595419" cy="3108497"/>
          </a:xfrm>
          <a:prstGeom prst="rect">
            <a:avLst/>
          </a:prstGeom>
          <a:ln>
            <a:solidFill>
              <a:schemeClr val="tx1"/>
            </a:solidFill>
          </a:ln>
        </p:spPr>
      </p:pic>
      <p:pic>
        <p:nvPicPr>
          <p:cNvPr id="4" name="Picture 4" descr="A green circle with a black line&#10;&#10;Description automatically generated">
            <a:extLst>
              <a:ext uri="{FF2B5EF4-FFF2-40B4-BE49-F238E27FC236}">
                <a16:creationId xmlns:a16="http://schemas.microsoft.com/office/drawing/2014/main" id="{F05B38C1-F856-3856-D363-9046239A56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9956" y="391488"/>
            <a:ext cx="717920" cy="723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6180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9627BD0-9B1A-5307-0A2B-D0DF7BAD9BAF}"/>
              </a:ext>
            </a:extLst>
          </p:cNvPr>
          <p:cNvSpPr>
            <a:spLocks noGrp="1"/>
          </p:cNvSpPr>
          <p:nvPr>
            <p:ph type="dt" sz="half" idx="10"/>
          </p:nvPr>
        </p:nvSpPr>
        <p:spPr/>
        <p:txBody>
          <a:bodyPr/>
          <a:lstStyle/>
          <a:p>
            <a:fld id="{0BE6C44E-BD97-4936-9B6F-E199C3A78066}" type="datetime1">
              <a:rPr lang="pt-PT"/>
              <a:t>18/12/2024</a:t>
            </a:fld>
            <a:endParaRPr lang="en-US" dirty="0"/>
          </a:p>
        </p:txBody>
      </p:sp>
      <p:sp>
        <p:nvSpPr>
          <p:cNvPr id="6" name="Slide Number Placeholder 5">
            <a:extLst>
              <a:ext uri="{FF2B5EF4-FFF2-40B4-BE49-F238E27FC236}">
                <a16:creationId xmlns:a16="http://schemas.microsoft.com/office/drawing/2014/main" id="{0F963FF4-F1ED-7B59-68A5-16ED246AC9CE}"/>
              </a:ext>
            </a:extLst>
          </p:cNvPr>
          <p:cNvSpPr>
            <a:spLocks noGrp="1"/>
          </p:cNvSpPr>
          <p:nvPr>
            <p:ph type="sldNum" sz="quarter" idx="12"/>
          </p:nvPr>
        </p:nvSpPr>
        <p:spPr/>
        <p:txBody>
          <a:bodyPr/>
          <a:lstStyle/>
          <a:p>
            <a:fld id="{CC057153-B650-4DEB-B370-79DDCFDCE934}" type="slidenum">
              <a:rPr lang="en-US" dirty="0"/>
              <a:t>13</a:t>
            </a:fld>
            <a:endParaRPr lang="en-US" dirty="0"/>
          </a:p>
        </p:txBody>
      </p:sp>
      <p:sp>
        <p:nvSpPr>
          <p:cNvPr id="8" name="Title 1">
            <a:extLst>
              <a:ext uri="{FF2B5EF4-FFF2-40B4-BE49-F238E27FC236}">
                <a16:creationId xmlns:a16="http://schemas.microsoft.com/office/drawing/2014/main" id="{3D49147E-4329-3726-B79A-D8FC154494AC}"/>
              </a:ext>
            </a:extLst>
          </p:cNvPr>
          <p:cNvSpPr>
            <a:spLocks noGrp="1"/>
          </p:cNvSpPr>
          <p:nvPr>
            <p:ph type="title"/>
          </p:nvPr>
        </p:nvSpPr>
        <p:spPr>
          <a:xfrm>
            <a:off x="612648" y="548640"/>
            <a:ext cx="10741152" cy="1132258"/>
          </a:xfrm>
        </p:spPr>
        <p:txBody>
          <a:bodyPr/>
          <a:lstStyle/>
          <a:p>
            <a:r>
              <a:rPr lang="en-US" dirty="0"/>
              <a:t>User Stories</a:t>
            </a:r>
          </a:p>
        </p:txBody>
      </p:sp>
      <p:sp>
        <p:nvSpPr>
          <p:cNvPr id="10" name="Content Placeholder 2">
            <a:extLst>
              <a:ext uri="{FF2B5EF4-FFF2-40B4-BE49-F238E27FC236}">
                <a16:creationId xmlns:a16="http://schemas.microsoft.com/office/drawing/2014/main" id="{B268F385-5237-0CB6-BB37-FE33B8ABD996}"/>
              </a:ext>
            </a:extLst>
          </p:cNvPr>
          <p:cNvSpPr>
            <a:spLocks noGrp="1"/>
          </p:cNvSpPr>
          <p:nvPr>
            <p:ph sz="half" idx="1"/>
          </p:nvPr>
        </p:nvSpPr>
        <p:spPr>
          <a:xfrm>
            <a:off x="584201" y="1287764"/>
            <a:ext cx="10566729" cy="786267"/>
          </a:xfrm>
        </p:spPr>
        <p:txBody>
          <a:bodyPr vert="horz" lIns="91440" tIns="45720" rIns="91440" bIns="45720" rtlCol="0" anchor="t">
            <a:noAutofit/>
          </a:bodyPr>
          <a:lstStyle/>
          <a:p>
            <a:pPr marL="0" indent="0" algn="just">
              <a:buNone/>
            </a:pPr>
            <a:r>
              <a:rPr lang="en-GB" dirty="0">
                <a:latin typeface="Arial"/>
                <a:cs typeface="Arial"/>
              </a:rPr>
              <a:t>As a journalist, Marta wants to be notified when her car’s mandatory inspection is approaching, to avoid fines and legal issues.</a:t>
            </a:r>
            <a:endParaRPr lang="en-US" dirty="0">
              <a:latin typeface="Arial"/>
              <a:cs typeface="Arial"/>
            </a:endParaRPr>
          </a:p>
        </p:txBody>
      </p:sp>
      <p:sp>
        <p:nvSpPr>
          <p:cNvPr id="12" name="TextBox 11">
            <a:extLst>
              <a:ext uri="{FF2B5EF4-FFF2-40B4-BE49-F238E27FC236}">
                <a16:creationId xmlns:a16="http://schemas.microsoft.com/office/drawing/2014/main" id="{E4BFA429-9DBA-6824-8BBC-110DF8352C7E}"/>
              </a:ext>
            </a:extLst>
          </p:cNvPr>
          <p:cNvSpPr txBox="1"/>
          <p:nvPr/>
        </p:nvSpPr>
        <p:spPr>
          <a:xfrm>
            <a:off x="852184" y="2693856"/>
            <a:ext cx="4047774"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Symbol"/>
              <a:buChar char="•"/>
            </a:pPr>
            <a:r>
              <a:rPr lang="en-GB" dirty="0">
                <a:latin typeface="Arial"/>
                <a:cs typeface="Arial"/>
              </a:rPr>
              <a:t> The system sends reminders 30 days, 7 days, and 1 day before the mandatory inspection date.</a:t>
            </a:r>
            <a:endParaRPr lang="en-US" dirty="0">
              <a:latin typeface="Arial"/>
              <a:cs typeface="Arial"/>
            </a:endParaRPr>
          </a:p>
          <a:p>
            <a:pPr>
              <a:buFont typeface="Symbol"/>
              <a:buChar char="•"/>
            </a:pPr>
            <a:endParaRPr lang="en-GB" dirty="0">
              <a:latin typeface="Arial"/>
              <a:cs typeface="Arial"/>
            </a:endParaRPr>
          </a:p>
          <a:p>
            <a:pPr>
              <a:buFont typeface="Symbol"/>
              <a:buChar char="•"/>
            </a:pPr>
            <a:r>
              <a:rPr lang="en-GB" dirty="0">
                <a:latin typeface="Arial"/>
                <a:cs typeface="Arial"/>
              </a:rPr>
              <a:t> A countdown to the inspection date is displayed on the dashboard.</a:t>
            </a:r>
          </a:p>
          <a:p>
            <a:pPr>
              <a:buFont typeface="Symbol"/>
              <a:buChar char="•"/>
            </a:pPr>
            <a:endParaRPr lang="en-GB" dirty="0">
              <a:latin typeface="Arial"/>
              <a:cs typeface="Arial"/>
            </a:endParaRPr>
          </a:p>
          <a:p>
            <a:pPr>
              <a:buFont typeface="Symbol"/>
              <a:buChar char="•"/>
            </a:pPr>
            <a:r>
              <a:rPr lang="en-GB" dirty="0">
                <a:latin typeface="Arial"/>
                <a:cs typeface="Arial"/>
              </a:rPr>
              <a:t> Notifications include required documents and checks for the inspection </a:t>
            </a:r>
          </a:p>
          <a:p>
            <a:pPr>
              <a:buFont typeface="Symbol"/>
              <a:buChar char="•"/>
            </a:pPr>
            <a:endParaRPr lang="en-GB" dirty="0">
              <a:latin typeface="Arial"/>
              <a:cs typeface="Arial"/>
            </a:endParaRPr>
          </a:p>
        </p:txBody>
      </p:sp>
      <p:pic>
        <p:nvPicPr>
          <p:cNvPr id="3" name="Imagem 2">
            <a:extLst>
              <a:ext uri="{FF2B5EF4-FFF2-40B4-BE49-F238E27FC236}">
                <a16:creationId xmlns:a16="http://schemas.microsoft.com/office/drawing/2014/main" id="{AEA6D1E3-38D3-7E11-CF92-DE4CD87CCD3F}"/>
              </a:ext>
            </a:extLst>
          </p:cNvPr>
          <p:cNvPicPr>
            <a:picLocks noChangeAspect="1"/>
          </p:cNvPicPr>
          <p:nvPr/>
        </p:nvPicPr>
        <p:blipFill>
          <a:blip r:embed="rId2"/>
          <a:stretch>
            <a:fillRect/>
          </a:stretch>
        </p:blipFill>
        <p:spPr>
          <a:xfrm>
            <a:off x="5149342" y="4360392"/>
            <a:ext cx="6001588" cy="2419688"/>
          </a:xfrm>
          <a:prstGeom prst="rect">
            <a:avLst/>
          </a:prstGeom>
          <a:ln>
            <a:solidFill>
              <a:schemeClr val="tx1"/>
            </a:solidFill>
          </a:ln>
        </p:spPr>
      </p:pic>
      <p:pic>
        <p:nvPicPr>
          <p:cNvPr id="4" name="Imagem 3">
            <a:extLst>
              <a:ext uri="{FF2B5EF4-FFF2-40B4-BE49-F238E27FC236}">
                <a16:creationId xmlns:a16="http://schemas.microsoft.com/office/drawing/2014/main" id="{12992D96-4BF2-4A55-CB0F-27F787DC27BA}"/>
              </a:ext>
            </a:extLst>
          </p:cNvPr>
          <p:cNvPicPr>
            <a:picLocks noChangeAspect="1"/>
          </p:cNvPicPr>
          <p:nvPr/>
        </p:nvPicPr>
        <p:blipFill>
          <a:blip r:embed="rId3"/>
          <a:srcRect r="32459"/>
          <a:stretch/>
        </p:blipFill>
        <p:spPr>
          <a:xfrm>
            <a:off x="6142908" y="2074031"/>
            <a:ext cx="5008022" cy="2122472"/>
          </a:xfrm>
          <a:prstGeom prst="rect">
            <a:avLst/>
          </a:prstGeom>
          <a:effectLst>
            <a:softEdge rad="0"/>
          </a:effectLst>
        </p:spPr>
      </p:pic>
      <p:pic>
        <p:nvPicPr>
          <p:cNvPr id="7" name="Picture 4" descr="A green circle with a black line&#10;&#10;Description automatically generated">
            <a:extLst>
              <a:ext uri="{FF2B5EF4-FFF2-40B4-BE49-F238E27FC236}">
                <a16:creationId xmlns:a16="http://schemas.microsoft.com/office/drawing/2014/main" id="{E2785CCF-D9F6-907F-2190-6781BA827F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29956" y="391488"/>
            <a:ext cx="717920" cy="723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0217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EC8CA66-0CA4-CFCC-76D7-5F8BC417CAFA}"/>
              </a:ext>
            </a:extLst>
          </p:cNvPr>
          <p:cNvSpPr>
            <a:spLocks noGrp="1"/>
          </p:cNvSpPr>
          <p:nvPr>
            <p:ph type="dt" sz="half" idx="10"/>
          </p:nvPr>
        </p:nvSpPr>
        <p:spPr/>
        <p:txBody>
          <a:bodyPr/>
          <a:lstStyle/>
          <a:p>
            <a:fld id="{500D18FF-9923-4687-9D4C-FC28EED5A09E}" type="datetime1">
              <a:rPr lang="pt-PT"/>
              <a:t>18/12/2024</a:t>
            </a:fld>
            <a:endParaRPr lang="en-US" dirty="0"/>
          </a:p>
        </p:txBody>
      </p:sp>
      <p:sp>
        <p:nvSpPr>
          <p:cNvPr id="6" name="Slide Number Placeholder 5">
            <a:extLst>
              <a:ext uri="{FF2B5EF4-FFF2-40B4-BE49-F238E27FC236}">
                <a16:creationId xmlns:a16="http://schemas.microsoft.com/office/drawing/2014/main" id="{D45F2609-7E68-A1D4-CD81-1E5F62450D55}"/>
              </a:ext>
            </a:extLst>
          </p:cNvPr>
          <p:cNvSpPr>
            <a:spLocks noGrp="1"/>
          </p:cNvSpPr>
          <p:nvPr>
            <p:ph type="sldNum" sz="quarter" idx="12"/>
          </p:nvPr>
        </p:nvSpPr>
        <p:spPr/>
        <p:txBody>
          <a:bodyPr/>
          <a:lstStyle/>
          <a:p>
            <a:fld id="{CC057153-B650-4DEB-B370-79DDCFDCE934}" type="slidenum">
              <a:rPr lang="en-US" dirty="0"/>
              <a:t>14</a:t>
            </a:fld>
            <a:endParaRPr lang="en-US" dirty="0"/>
          </a:p>
        </p:txBody>
      </p:sp>
      <p:sp>
        <p:nvSpPr>
          <p:cNvPr id="8" name="Title 1">
            <a:extLst>
              <a:ext uri="{FF2B5EF4-FFF2-40B4-BE49-F238E27FC236}">
                <a16:creationId xmlns:a16="http://schemas.microsoft.com/office/drawing/2014/main" id="{2C7FE40F-35FC-7C20-582D-9633E6A8ABAC}"/>
              </a:ext>
            </a:extLst>
          </p:cNvPr>
          <p:cNvSpPr>
            <a:spLocks noGrp="1"/>
          </p:cNvSpPr>
          <p:nvPr>
            <p:ph type="title"/>
          </p:nvPr>
        </p:nvSpPr>
        <p:spPr>
          <a:xfrm>
            <a:off x="612648" y="548640"/>
            <a:ext cx="10741152" cy="1132258"/>
          </a:xfrm>
        </p:spPr>
        <p:txBody>
          <a:bodyPr/>
          <a:lstStyle/>
          <a:p>
            <a:r>
              <a:rPr lang="en-US" dirty="0"/>
              <a:t>User Stories</a:t>
            </a:r>
          </a:p>
        </p:txBody>
      </p:sp>
      <p:sp>
        <p:nvSpPr>
          <p:cNvPr id="10" name="Content Placeholder 2">
            <a:extLst>
              <a:ext uri="{FF2B5EF4-FFF2-40B4-BE49-F238E27FC236}">
                <a16:creationId xmlns:a16="http://schemas.microsoft.com/office/drawing/2014/main" id="{F96AB31F-8122-1166-A78C-A806801E572F}"/>
              </a:ext>
            </a:extLst>
          </p:cNvPr>
          <p:cNvSpPr>
            <a:spLocks noGrp="1"/>
          </p:cNvSpPr>
          <p:nvPr>
            <p:ph sz="half" idx="1"/>
          </p:nvPr>
        </p:nvSpPr>
        <p:spPr>
          <a:xfrm>
            <a:off x="367719" y="1208768"/>
            <a:ext cx="11268527" cy="786267"/>
          </a:xfrm>
        </p:spPr>
        <p:txBody>
          <a:bodyPr vert="horz" lIns="91440" tIns="45720" rIns="91440" bIns="45720" rtlCol="0" anchor="t">
            <a:noAutofit/>
          </a:bodyPr>
          <a:lstStyle/>
          <a:p>
            <a:pPr algn="just">
              <a:buNone/>
            </a:pPr>
            <a:r>
              <a:rPr lang="en-GB" dirty="0">
                <a:latin typeface="Arial"/>
                <a:cs typeface="Arial"/>
              </a:rPr>
              <a:t> As a musician, Francisco wants to get the location of close mechanics along with his alerts so that he knows where to take his car to fix the issue.</a:t>
            </a:r>
            <a:endParaRPr lang="en-US">
              <a:latin typeface="Arial"/>
              <a:cs typeface="Arial"/>
            </a:endParaRPr>
          </a:p>
        </p:txBody>
      </p:sp>
      <p:sp>
        <p:nvSpPr>
          <p:cNvPr id="12" name="TextBox 11">
            <a:extLst>
              <a:ext uri="{FF2B5EF4-FFF2-40B4-BE49-F238E27FC236}">
                <a16:creationId xmlns:a16="http://schemas.microsoft.com/office/drawing/2014/main" id="{3747B79A-DEB1-7F8B-6629-11FF92D55F6C}"/>
              </a:ext>
            </a:extLst>
          </p:cNvPr>
          <p:cNvSpPr txBox="1"/>
          <p:nvPr/>
        </p:nvSpPr>
        <p:spPr>
          <a:xfrm>
            <a:off x="757182" y="2655163"/>
            <a:ext cx="4047774"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Symbol"/>
              <a:buChar char="•"/>
            </a:pPr>
            <a:r>
              <a:rPr lang="en-GB" dirty="0">
                <a:latin typeface="Arial"/>
                <a:cs typeface="Arial"/>
              </a:rPr>
              <a:t>The system gives a list of close mechanics or shops along with the alert every time the car has a big problem</a:t>
            </a:r>
            <a:endParaRPr lang="en-US" dirty="0">
              <a:latin typeface="Arial"/>
              <a:cs typeface="Arial"/>
            </a:endParaRPr>
          </a:p>
          <a:p>
            <a:pPr>
              <a:buFont typeface="Symbol"/>
              <a:buChar char="•"/>
            </a:pPr>
            <a:endParaRPr lang="en-GB" dirty="0">
              <a:latin typeface="Arial"/>
              <a:cs typeface="Arial"/>
            </a:endParaRPr>
          </a:p>
          <a:p>
            <a:pPr>
              <a:buFont typeface="Symbol"/>
              <a:buChar char="•"/>
            </a:pPr>
            <a:r>
              <a:rPr lang="en-GB" dirty="0">
                <a:latin typeface="Arial"/>
                <a:cs typeface="Arial"/>
              </a:rPr>
              <a:t>The list has the GPS location associated with each shop</a:t>
            </a:r>
          </a:p>
          <a:p>
            <a:pPr>
              <a:buFont typeface="Arial"/>
              <a:buChar char="•"/>
            </a:pPr>
            <a:endParaRPr lang="en-GB" dirty="0">
              <a:latin typeface="Arial"/>
              <a:cs typeface="Arial"/>
            </a:endParaRPr>
          </a:p>
          <a:p>
            <a:pPr>
              <a:buFont typeface="Symbol"/>
              <a:buChar char="•"/>
            </a:pPr>
            <a:endParaRPr lang="en-GB" dirty="0">
              <a:latin typeface="Arial"/>
              <a:cs typeface="Arial"/>
            </a:endParaRPr>
          </a:p>
        </p:txBody>
      </p:sp>
      <p:pic>
        <p:nvPicPr>
          <p:cNvPr id="3" name="Imagem 2">
            <a:extLst>
              <a:ext uri="{FF2B5EF4-FFF2-40B4-BE49-F238E27FC236}">
                <a16:creationId xmlns:a16="http://schemas.microsoft.com/office/drawing/2014/main" id="{0E1F5121-F900-E741-1876-DFFA34B08FA8}"/>
              </a:ext>
            </a:extLst>
          </p:cNvPr>
          <p:cNvPicPr>
            <a:picLocks noChangeAspect="1"/>
          </p:cNvPicPr>
          <p:nvPr/>
        </p:nvPicPr>
        <p:blipFill>
          <a:blip r:embed="rId2"/>
          <a:srcRect r="59505"/>
          <a:stretch/>
        </p:blipFill>
        <p:spPr>
          <a:xfrm>
            <a:off x="5706509" y="2341026"/>
            <a:ext cx="4937107" cy="3699641"/>
          </a:xfrm>
          <a:prstGeom prst="rect">
            <a:avLst/>
          </a:prstGeom>
          <a:ln>
            <a:solidFill>
              <a:schemeClr val="tx1"/>
            </a:solidFill>
          </a:ln>
        </p:spPr>
      </p:pic>
      <p:pic>
        <p:nvPicPr>
          <p:cNvPr id="4" name="Picture 4" descr="A green circle with a black line&#10;&#10;Description automatically generated">
            <a:extLst>
              <a:ext uri="{FF2B5EF4-FFF2-40B4-BE49-F238E27FC236}">
                <a16:creationId xmlns:a16="http://schemas.microsoft.com/office/drawing/2014/main" id="{1489A77D-44AE-A06F-3929-3A457D4CC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9956" y="391488"/>
            <a:ext cx="717920" cy="723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562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ADC58533-EE59-9ACA-2E60-A36D342D3BC1}"/>
              </a:ext>
            </a:extLst>
          </p:cNvPr>
          <p:cNvSpPr>
            <a:spLocks noGrp="1"/>
          </p:cNvSpPr>
          <p:nvPr>
            <p:ph type="dt" sz="half" idx="10"/>
          </p:nvPr>
        </p:nvSpPr>
        <p:spPr/>
        <p:txBody>
          <a:bodyPr/>
          <a:lstStyle/>
          <a:p>
            <a:fld id="{CD2EC73D-123D-48FA-857C-6E56CC87CA16}" type="datetime1">
              <a:rPr lang="pt-PT"/>
              <a:t>18/12/2024</a:t>
            </a:fld>
            <a:endParaRPr lang="en-US" dirty="0"/>
          </a:p>
        </p:txBody>
      </p:sp>
      <p:sp>
        <p:nvSpPr>
          <p:cNvPr id="6" name="Slide Number Placeholder 5">
            <a:extLst>
              <a:ext uri="{FF2B5EF4-FFF2-40B4-BE49-F238E27FC236}">
                <a16:creationId xmlns:a16="http://schemas.microsoft.com/office/drawing/2014/main" id="{A41BB8BB-2140-DCA9-F572-0E620BFB9E68}"/>
              </a:ext>
            </a:extLst>
          </p:cNvPr>
          <p:cNvSpPr>
            <a:spLocks noGrp="1"/>
          </p:cNvSpPr>
          <p:nvPr>
            <p:ph type="sldNum" sz="quarter" idx="12"/>
          </p:nvPr>
        </p:nvSpPr>
        <p:spPr/>
        <p:txBody>
          <a:bodyPr/>
          <a:lstStyle/>
          <a:p>
            <a:fld id="{CC057153-B650-4DEB-B370-79DDCFDCE934}" type="slidenum">
              <a:rPr lang="en-US" dirty="0"/>
              <a:t>15</a:t>
            </a:fld>
            <a:endParaRPr lang="en-US" dirty="0"/>
          </a:p>
        </p:txBody>
      </p:sp>
      <p:sp>
        <p:nvSpPr>
          <p:cNvPr id="8" name="Title 1">
            <a:extLst>
              <a:ext uri="{FF2B5EF4-FFF2-40B4-BE49-F238E27FC236}">
                <a16:creationId xmlns:a16="http://schemas.microsoft.com/office/drawing/2014/main" id="{1ED4235E-F116-BECE-1677-DCCAFEC69640}"/>
              </a:ext>
            </a:extLst>
          </p:cNvPr>
          <p:cNvSpPr>
            <a:spLocks noGrp="1"/>
          </p:cNvSpPr>
          <p:nvPr>
            <p:ph type="title"/>
          </p:nvPr>
        </p:nvSpPr>
        <p:spPr>
          <a:xfrm>
            <a:off x="612648" y="548640"/>
            <a:ext cx="10741152" cy="1132258"/>
          </a:xfrm>
        </p:spPr>
        <p:txBody>
          <a:bodyPr/>
          <a:lstStyle/>
          <a:p>
            <a:r>
              <a:rPr lang="en-US" dirty="0"/>
              <a:t>User Stories</a:t>
            </a:r>
          </a:p>
        </p:txBody>
      </p:sp>
      <p:sp>
        <p:nvSpPr>
          <p:cNvPr id="10" name="Content Placeholder 2">
            <a:extLst>
              <a:ext uri="{FF2B5EF4-FFF2-40B4-BE49-F238E27FC236}">
                <a16:creationId xmlns:a16="http://schemas.microsoft.com/office/drawing/2014/main" id="{95624354-C8D6-712B-90A4-66967BC44E2D}"/>
              </a:ext>
            </a:extLst>
          </p:cNvPr>
          <p:cNvSpPr>
            <a:spLocks noGrp="1"/>
          </p:cNvSpPr>
          <p:nvPr>
            <p:ph sz="half" idx="1"/>
          </p:nvPr>
        </p:nvSpPr>
        <p:spPr>
          <a:xfrm>
            <a:off x="612648" y="1287764"/>
            <a:ext cx="10562033" cy="786267"/>
          </a:xfrm>
        </p:spPr>
        <p:txBody>
          <a:bodyPr vert="horz" lIns="91440" tIns="45720" rIns="91440" bIns="45720" rtlCol="0" anchor="t">
            <a:noAutofit/>
          </a:bodyPr>
          <a:lstStyle/>
          <a:p>
            <a:pPr marL="0" indent="0" algn="just">
              <a:buNone/>
            </a:pPr>
            <a:r>
              <a:rPr lang="en-GB" dirty="0">
                <a:latin typeface="Arial"/>
                <a:cs typeface="Arial"/>
              </a:rPr>
              <a:t>As a programmer, Diogo wants to receive alerts for oil level, so he can avoid issues and plan maintenance in advance.</a:t>
            </a:r>
            <a:endParaRPr lang="en-US" dirty="0">
              <a:latin typeface="Arial"/>
              <a:cs typeface="Arial"/>
            </a:endParaRPr>
          </a:p>
        </p:txBody>
      </p:sp>
      <p:sp>
        <p:nvSpPr>
          <p:cNvPr id="12" name="TextBox 11">
            <a:extLst>
              <a:ext uri="{FF2B5EF4-FFF2-40B4-BE49-F238E27FC236}">
                <a16:creationId xmlns:a16="http://schemas.microsoft.com/office/drawing/2014/main" id="{FC0E1048-AE0A-A3AD-F2C0-5549E1BAC7EE}"/>
              </a:ext>
            </a:extLst>
          </p:cNvPr>
          <p:cNvSpPr txBox="1"/>
          <p:nvPr/>
        </p:nvSpPr>
        <p:spPr>
          <a:xfrm>
            <a:off x="864059" y="3386353"/>
            <a:ext cx="404777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GB" dirty="0">
                <a:latin typeface="Arial"/>
                <a:cs typeface="Arial"/>
              </a:rPr>
              <a:t> </a:t>
            </a:r>
            <a:r>
              <a:rPr lang="en-GB" dirty="0">
                <a:latin typeface="Arial" panose="020B0604020202020204" pitchFamily="34" charset="0"/>
                <a:cs typeface="Arial" panose="020B0604020202020204" pitchFamily="34" charset="0"/>
              </a:rPr>
              <a:t>Notifications are sent when the oil level falls below the set threshold.</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 Historical data on oil level is available for monitoring trends.</a:t>
            </a:r>
          </a:p>
          <a:p>
            <a:pPr>
              <a:buFont typeface="Symbol"/>
              <a:buChar char="•"/>
            </a:pPr>
            <a:endParaRPr lang="en-GB" dirty="0">
              <a:latin typeface="Arial"/>
              <a:cs typeface="Arial"/>
            </a:endParaRPr>
          </a:p>
        </p:txBody>
      </p:sp>
      <p:pic>
        <p:nvPicPr>
          <p:cNvPr id="3" name="Imagem 2">
            <a:extLst>
              <a:ext uri="{FF2B5EF4-FFF2-40B4-BE49-F238E27FC236}">
                <a16:creationId xmlns:a16="http://schemas.microsoft.com/office/drawing/2014/main" id="{A6C40180-06F2-030C-BF54-CFDCC0BC990C}"/>
              </a:ext>
            </a:extLst>
          </p:cNvPr>
          <p:cNvPicPr>
            <a:picLocks noChangeAspect="1"/>
          </p:cNvPicPr>
          <p:nvPr/>
        </p:nvPicPr>
        <p:blipFill>
          <a:blip r:embed="rId2"/>
          <a:stretch>
            <a:fillRect/>
          </a:stretch>
        </p:blipFill>
        <p:spPr>
          <a:xfrm>
            <a:off x="5156521" y="3139409"/>
            <a:ext cx="5982535" cy="2248214"/>
          </a:xfrm>
          <a:prstGeom prst="rect">
            <a:avLst/>
          </a:prstGeom>
          <a:ln>
            <a:solidFill>
              <a:schemeClr val="tx1"/>
            </a:solidFill>
          </a:ln>
        </p:spPr>
      </p:pic>
      <p:pic>
        <p:nvPicPr>
          <p:cNvPr id="4" name="Picture 4" descr="A green circle with a black line&#10;&#10;Description automatically generated">
            <a:extLst>
              <a:ext uri="{FF2B5EF4-FFF2-40B4-BE49-F238E27FC236}">
                <a16:creationId xmlns:a16="http://schemas.microsoft.com/office/drawing/2014/main" id="{7FC841BB-3423-6B28-B817-565305598C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9956" y="391488"/>
            <a:ext cx="717920" cy="723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513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66AC64E-9F09-BDCA-1E3D-2414DAE2F03C}"/>
              </a:ext>
            </a:extLst>
          </p:cNvPr>
          <p:cNvSpPr>
            <a:spLocks noGrp="1"/>
          </p:cNvSpPr>
          <p:nvPr>
            <p:ph type="dt" sz="half" idx="10"/>
          </p:nvPr>
        </p:nvSpPr>
        <p:spPr/>
        <p:txBody>
          <a:bodyPr/>
          <a:lstStyle/>
          <a:p>
            <a:fld id="{7F4F5DFF-7DC2-4612-83BE-236BC0507FEE}" type="datetime1">
              <a:rPr lang="pt-PT"/>
              <a:t>18/12/2024</a:t>
            </a:fld>
            <a:endParaRPr lang="en-US" dirty="0"/>
          </a:p>
        </p:txBody>
      </p:sp>
      <p:sp>
        <p:nvSpPr>
          <p:cNvPr id="6" name="Slide Number Placeholder 5">
            <a:extLst>
              <a:ext uri="{FF2B5EF4-FFF2-40B4-BE49-F238E27FC236}">
                <a16:creationId xmlns:a16="http://schemas.microsoft.com/office/drawing/2014/main" id="{AA456BE3-1F83-98B8-EEEA-D99EF9052823}"/>
              </a:ext>
            </a:extLst>
          </p:cNvPr>
          <p:cNvSpPr>
            <a:spLocks noGrp="1"/>
          </p:cNvSpPr>
          <p:nvPr>
            <p:ph type="sldNum" sz="quarter" idx="12"/>
          </p:nvPr>
        </p:nvSpPr>
        <p:spPr/>
        <p:txBody>
          <a:bodyPr/>
          <a:lstStyle/>
          <a:p>
            <a:fld id="{CC057153-B650-4DEB-B370-79DDCFDCE934}" type="slidenum">
              <a:rPr lang="en-US" dirty="0"/>
              <a:t>16</a:t>
            </a:fld>
            <a:endParaRPr lang="en-US" dirty="0"/>
          </a:p>
        </p:txBody>
      </p:sp>
      <p:sp>
        <p:nvSpPr>
          <p:cNvPr id="14" name="Title 1">
            <a:extLst>
              <a:ext uri="{FF2B5EF4-FFF2-40B4-BE49-F238E27FC236}">
                <a16:creationId xmlns:a16="http://schemas.microsoft.com/office/drawing/2014/main" id="{20A42D26-96CE-5D08-2CA4-DD1A2713A077}"/>
              </a:ext>
            </a:extLst>
          </p:cNvPr>
          <p:cNvSpPr>
            <a:spLocks noGrp="1"/>
          </p:cNvSpPr>
          <p:nvPr>
            <p:ph type="title"/>
          </p:nvPr>
        </p:nvSpPr>
        <p:spPr>
          <a:xfrm>
            <a:off x="612648" y="548640"/>
            <a:ext cx="10741152" cy="1132258"/>
          </a:xfrm>
        </p:spPr>
        <p:txBody>
          <a:bodyPr/>
          <a:lstStyle/>
          <a:p>
            <a:r>
              <a:rPr lang="en-US" dirty="0"/>
              <a:t>User Stories</a:t>
            </a:r>
          </a:p>
        </p:txBody>
      </p:sp>
      <p:sp>
        <p:nvSpPr>
          <p:cNvPr id="16" name="Content Placeholder 2">
            <a:extLst>
              <a:ext uri="{FF2B5EF4-FFF2-40B4-BE49-F238E27FC236}">
                <a16:creationId xmlns:a16="http://schemas.microsoft.com/office/drawing/2014/main" id="{58149ED1-680F-3977-17F7-97A94CAD0FDC}"/>
              </a:ext>
            </a:extLst>
          </p:cNvPr>
          <p:cNvSpPr>
            <a:spLocks noGrp="1"/>
          </p:cNvSpPr>
          <p:nvPr>
            <p:ph sz="half" idx="1"/>
          </p:nvPr>
        </p:nvSpPr>
        <p:spPr>
          <a:xfrm>
            <a:off x="612648" y="1449289"/>
            <a:ext cx="11023599" cy="786267"/>
          </a:xfrm>
        </p:spPr>
        <p:txBody>
          <a:bodyPr vert="horz" lIns="91440" tIns="45720" rIns="91440" bIns="45720" rtlCol="0" anchor="t">
            <a:noAutofit/>
          </a:bodyPr>
          <a:lstStyle/>
          <a:p>
            <a:pPr marL="0" indent="0" algn="just">
              <a:buNone/>
            </a:pPr>
            <a:r>
              <a:rPr lang="en-GB" dirty="0">
                <a:latin typeface="Arial"/>
                <a:cs typeface="Arial"/>
              </a:rPr>
              <a:t>As a car enthusiast, Luís wants to track all the custom modifications made to his car, so he can optimize it for future tuning and events.</a:t>
            </a:r>
            <a:endParaRPr lang="en-US">
              <a:latin typeface="Arial"/>
              <a:cs typeface="Arial"/>
            </a:endParaRPr>
          </a:p>
        </p:txBody>
      </p:sp>
      <p:sp>
        <p:nvSpPr>
          <p:cNvPr id="18" name="TextBox 17">
            <a:extLst>
              <a:ext uri="{FF2B5EF4-FFF2-40B4-BE49-F238E27FC236}">
                <a16:creationId xmlns:a16="http://schemas.microsoft.com/office/drawing/2014/main" id="{F366314C-88CA-CBAF-508D-633ABA39A32A}"/>
              </a:ext>
            </a:extLst>
          </p:cNvPr>
          <p:cNvSpPr txBox="1"/>
          <p:nvPr/>
        </p:nvSpPr>
        <p:spPr>
          <a:xfrm>
            <a:off x="947187" y="3136205"/>
            <a:ext cx="404777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GB" dirty="0">
                <a:latin typeface="Arial"/>
                <a:cs typeface="Arial"/>
              </a:rPr>
              <a:t> The system allows to log modifications made to the vehicle.</a:t>
            </a:r>
            <a:endParaRPr lang="en-US" dirty="0"/>
          </a:p>
          <a:p>
            <a:pPr marL="285750" indent="-285750">
              <a:buFont typeface="Arial" panose="020B0604020202020204" pitchFamily="34" charset="0"/>
              <a:buChar char="•"/>
            </a:pPr>
            <a:endParaRPr lang="en-GB" dirty="0">
              <a:latin typeface="Arial"/>
              <a:cs typeface="Arial"/>
            </a:endParaRPr>
          </a:p>
          <a:p>
            <a:pPr marL="285750" indent="-285750">
              <a:buFont typeface="Arial" panose="020B0604020202020204" pitchFamily="34" charset="0"/>
              <a:buChar char="•"/>
            </a:pPr>
            <a:r>
              <a:rPr lang="en-GB" dirty="0">
                <a:latin typeface="Arial"/>
                <a:cs typeface="Arial"/>
              </a:rPr>
              <a:t> A summary report of all custom modifications is available.</a:t>
            </a:r>
          </a:p>
          <a:p>
            <a:pPr>
              <a:buFont typeface="Symbol"/>
              <a:buChar char="•"/>
            </a:pPr>
            <a:endParaRPr lang="en-GB" dirty="0">
              <a:latin typeface="Arial"/>
              <a:cs typeface="Arial"/>
            </a:endParaRPr>
          </a:p>
        </p:txBody>
      </p:sp>
      <p:pic>
        <p:nvPicPr>
          <p:cNvPr id="3" name="Picture 4" descr="A green circle with a black line&#10;&#10;Description automatically generated">
            <a:extLst>
              <a:ext uri="{FF2B5EF4-FFF2-40B4-BE49-F238E27FC236}">
                <a16:creationId xmlns:a16="http://schemas.microsoft.com/office/drawing/2014/main" id="{907BED00-428A-7592-7B7F-1B213F6FD4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29956" y="391488"/>
            <a:ext cx="717920" cy="723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393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B32FA2B-C5A7-D06B-F2C5-7F0B0CEE7F53}"/>
              </a:ext>
            </a:extLst>
          </p:cNvPr>
          <p:cNvSpPr>
            <a:spLocks noGrp="1"/>
          </p:cNvSpPr>
          <p:nvPr>
            <p:ph type="dt" sz="half" idx="10"/>
          </p:nvPr>
        </p:nvSpPr>
        <p:spPr/>
        <p:txBody>
          <a:bodyPr/>
          <a:lstStyle/>
          <a:p>
            <a:fld id="{FCDF2AE0-AA9A-4140-A939-676C7F521060}" type="datetime1">
              <a:rPr lang="pt-PT"/>
              <a:t>18/12/2024</a:t>
            </a:fld>
            <a:endParaRPr lang="en-US" dirty="0"/>
          </a:p>
        </p:txBody>
      </p:sp>
      <p:sp>
        <p:nvSpPr>
          <p:cNvPr id="6" name="Slide Number Placeholder 5">
            <a:extLst>
              <a:ext uri="{FF2B5EF4-FFF2-40B4-BE49-F238E27FC236}">
                <a16:creationId xmlns:a16="http://schemas.microsoft.com/office/drawing/2014/main" id="{7C467EB2-1037-8EAC-FD9F-FE6B39A5C843}"/>
              </a:ext>
            </a:extLst>
          </p:cNvPr>
          <p:cNvSpPr>
            <a:spLocks noGrp="1"/>
          </p:cNvSpPr>
          <p:nvPr>
            <p:ph type="sldNum" sz="quarter" idx="12"/>
          </p:nvPr>
        </p:nvSpPr>
        <p:spPr/>
        <p:txBody>
          <a:bodyPr/>
          <a:lstStyle/>
          <a:p>
            <a:fld id="{CC057153-B650-4DEB-B370-79DDCFDCE934}" type="slidenum">
              <a:rPr lang="en-US" dirty="0"/>
              <a:t>17</a:t>
            </a:fld>
            <a:endParaRPr lang="en-US" dirty="0"/>
          </a:p>
        </p:txBody>
      </p:sp>
      <p:sp>
        <p:nvSpPr>
          <p:cNvPr id="8" name="Title 1">
            <a:extLst>
              <a:ext uri="{FF2B5EF4-FFF2-40B4-BE49-F238E27FC236}">
                <a16:creationId xmlns:a16="http://schemas.microsoft.com/office/drawing/2014/main" id="{881B86F0-9DB6-4DDA-E372-41B9D1A75868}"/>
              </a:ext>
            </a:extLst>
          </p:cNvPr>
          <p:cNvSpPr>
            <a:spLocks noGrp="1"/>
          </p:cNvSpPr>
          <p:nvPr>
            <p:ph type="title"/>
          </p:nvPr>
        </p:nvSpPr>
        <p:spPr>
          <a:xfrm>
            <a:off x="612648" y="548640"/>
            <a:ext cx="10741152" cy="1132258"/>
          </a:xfrm>
        </p:spPr>
        <p:txBody>
          <a:bodyPr/>
          <a:lstStyle/>
          <a:p>
            <a:r>
              <a:rPr lang="en-US" dirty="0"/>
              <a:t>User Stories</a:t>
            </a:r>
          </a:p>
        </p:txBody>
      </p:sp>
      <p:sp>
        <p:nvSpPr>
          <p:cNvPr id="10" name="Content Placeholder 2">
            <a:extLst>
              <a:ext uri="{FF2B5EF4-FFF2-40B4-BE49-F238E27FC236}">
                <a16:creationId xmlns:a16="http://schemas.microsoft.com/office/drawing/2014/main" id="{64131800-D55B-0397-08EC-4F6700212358}"/>
              </a:ext>
            </a:extLst>
          </p:cNvPr>
          <p:cNvSpPr>
            <a:spLocks noGrp="1"/>
          </p:cNvSpPr>
          <p:nvPr>
            <p:ph sz="half" idx="1"/>
          </p:nvPr>
        </p:nvSpPr>
        <p:spPr>
          <a:xfrm>
            <a:off x="363635" y="1292461"/>
            <a:ext cx="10741153" cy="786267"/>
          </a:xfrm>
        </p:spPr>
        <p:txBody>
          <a:bodyPr vert="horz" lIns="91440" tIns="45720" rIns="91440" bIns="45720" rtlCol="0" anchor="t">
            <a:noAutofit/>
          </a:bodyPr>
          <a:lstStyle/>
          <a:p>
            <a:pPr algn="just">
              <a:buNone/>
            </a:pPr>
            <a:r>
              <a:rPr lang="en-GB" sz="1800" dirty="0">
                <a:latin typeface="Arial"/>
                <a:cs typeface="Arial"/>
              </a:rPr>
              <a:t> As a taxi driver, Ricardo wants to access his car’s average monthly fuel consumption, so he can better manage his expenses and earnings.</a:t>
            </a:r>
            <a:endParaRPr lang="en-US" sz="1800" dirty="0">
              <a:latin typeface="Arial"/>
              <a:cs typeface="Arial"/>
            </a:endParaRPr>
          </a:p>
        </p:txBody>
      </p:sp>
      <p:sp>
        <p:nvSpPr>
          <p:cNvPr id="12" name="TextBox 11">
            <a:extLst>
              <a:ext uri="{FF2B5EF4-FFF2-40B4-BE49-F238E27FC236}">
                <a16:creationId xmlns:a16="http://schemas.microsoft.com/office/drawing/2014/main" id="{B9A36099-F1AA-8EEC-F3C8-EC4B671D32BD}"/>
              </a:ext>
            </a:extLst>
          </p:cNvPr>
          <p:cNvSpPr txBox="1"/>
          <p:nvPr/>
        </p:nvSpPr>
        <p:spPr>
          <a:xfrm>
            <a:off x="875934" y="2645123"/>
            <a:ext cx="4047774"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GB" dirty="0">
                <a:latin typeface="Arial"/>
                <a:cs typeface="Arial"/>
              </a:rPr>
              <a:t> The system calculates and displays the average monthly fuel consumption in litres/gallons and cost.</a:t>
            </a:r>
            <a:endParaRPr lang="en-US" dirty="0"/>
          </a:p>
          <a:p>
            <a:pPr marL="285750" indent="-285750">
              <a:buFont typeface="Arial" panose="020B0604020202020204" pitchFamily="34" charset="0"/>
              <a:buChar char="•"/>
            </a:pPr>
            <a:endParaRPr lang="en-GB" dirty="0">
              <a:latin typeface="Arial"/>
              <a:cs typeface="Arial"/>
            </a:endParaRPr>
          </a:p>
          <a:p>
            <a:pPr marL="285750" indent="-285750">
              <a:buFont typeface="Arial" panose="020B0604020202020204" pitchFamily="34" charset="0"/>
              <a:buChar char="•"/>
            </a:pPr>
            <a:r>
              <a:rPr lang="en-GB" dirty="0">
                <a:latin typeface="Arial"/>
                <a:cs typeface="Arial"/>
              </a:rPr>
              <a:t> Historical fuel consumption data is available for up to 12 months.</a:t>
            </a:r>
          </a:p>
          <a:p>
            <a:pPr>
              <a:buFont typeface="Symbol"/>
              <a:buChar char="•"/>
            </a:pPr>
            <a:endParaRPr lang="en-GB" dirty="0">
              <a:latin typeface="Arial"/>
              <a:cs typeface="Arial"/>
            </a:endParaRPr>
          </a:p>
        </p:txBody>
      </p:sp>
      <p:pic>
        <p:nvPicPr>
          <p:cNvPr id="3" name="Picture 4" descr="A green circle with a black line&#10;&#10;Description automatically generated">
            <a:extLst>
              <a:ext uri="{FF2B5EF4-FFF2-40B4-BE49-F238E27FC236}">
                <a16:creationId xmlns:a16="http://schemas.microsoft.com/office/drawing/2014/main" id="{520CACFA-3C5E-0C94-3FA4-A78A16665B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29956" y="391488"/>
            <a:ext cx="717920" cy="723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965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51435-0598-5973-8867-C561EF48675B}"/>
              </a:ext>
            </a:extLst>
          </p:cNvPr>
          <p:cNvSpPr>
            <a:spLocks noGrp="1"/>
          </p:cNvSpPr>
          <p:nvPr>
            <p:ph type="title"/>
          </p:nvPr>
        </p:nvSpPr>
        <p:spPr/>
        <p:txBody>
          <a:bodyPr/>
          <a:lstStyle/>
          <a:p>
            <a:r>
              <a:rPr lang="en-US" dirty="0"/>
              <a:t>Current Product Architecture</a:t>
            </a:r>
          </a:p>
        </p:txBody>
      </p:sp>
      <p:sp>
        <p:nvSpPr>
          <p:cNvPr id="5" name="Date Placeholder 4">
            <a:extLst>
              <a:ext uri="{FF2B5EF4-FFF2-40B4-BE49-F238E27FC236}">
                <a16:creationId xmlns:a16="http://schemas.microsoft.com/office/drawing/2014/main" id="{1F947808-F083-D7E9-7F0A-8B111CB5505A}"/>
              </a:ext>
            </a:extLst>
          </p:cNvPr>
          <p:cNvSpPr>
            <a:spLocks noGrp="1"/>
          </p:cNvSpPr>
          <p:nvPr>
            <p:ph type="dt" sz="half" idx="10"/>
          </p:nvPr>
        </p:nvSpPr>
        <p:spPr/>
        <p:txBody>
          <a:bodyPr/>
          <a:lstStyle/>
          <a:p>
            <a:fld id="{E9296AD6-40D6-4755-9370-E6712DF97094}" type="datetime1">
              <a:rPr lang="pt-PT"/>
              <a:t>18/12/2024</a:t>
            </a:fld>
            <a:endParaRPr lang="en-US" dirty="0"/>
          </a:p>
        </p:txBody>
      </p:sp>
      <p:sp>
        <p:nvSpPr>
          <p:cNvPr id="6" name="Slide Number Placeholder 5">
            <a:extLst>
              <a:ext uri="{FF2B5EF4-FFF2-40B4-BE49-F238E27FC236}">
                <a16:creationId xmlns:a16="http://schemas.microsoft.com/office/drawing/2014/main" id="{A8822537-0612-02B4-E14A-B560C98A553E}"/>
              </a:ext>
            </a:extLst>
          </p:cNvPr>
          <p:cNvSpPr>
            <a:spLocks noGrp="1"/>
          </p:cNvSpPr>
          <p:nvPr>
            <p:ph type="sldNum" sz="quarter" idx="12"/>
          </p:nvPr>
        </p:nvSpPr>
        <p:spPr/>
        <p:txBody>
          <a:bodyPr/>
          <a:lstStyle/>
          <a:p>
            <a:fld id="{CC057153-B650-4DEB-B370-79DDCFDCE934}" type="slidenum">
              <a:rPr lang="en-US" dirty="0"/>
              <a:t>18</a:t>
            </a:fld>
            <a:endParaRPr lang="en-US" dirty="0"/>
          </a:p>
        </p:txBody>
      </p:sp>
      <p:pic>
        <p:nvPicPr>
          <p:cNvPr id="7" name="Picture 7" descr="A diagram of a data processing process&#10;&#10;Description automatically generated">
            <a:extLst>
              <a:ext uri="{FF2B5EF4-FFF2-40B4-BE49-F238E27FC236}">
                <a16:creationId xmlns:a16="http://schemas.microsoft.com/office/drawing/2014/main" id="{41F2641F-4168-43E1-A5AF-BA7A56E278A5}"/>
              </a:ext>
            </a:extLst>
          </p:cNvPr>
          <p:cNvPicPr>
            <a:picLocks noChangeAspect="1"/>
          </p:cNvPicPr>
          <p:nvPr/>
        </p:nvPicPr>
        <p:blipFill>
          <a:blip r:embed="rId2"/>
          <a:stretch>
            <a:fillRect/>
          </a:stretch>
        </p:blipFill>
        <p:spPr>
          <a:xfrm>
            <a:off x="1954439" y="1274082"/>
            <a:ext cx="8056336" cy="4591051"/>
          </a:xfrm>
          <a:prstGeom prst="rect">
            <a:avLst/>
          </a:prstGeom>
        </p:spPr>
      </p:pic>
      <p:pic>
        <p:nvPicPr>
          <p:cNvPr id="4" name="Picture 4" descr="A green circle with a black line&#10;&#10;Description automatically generated">
            <a:extLst>
              <a:ext uri="{FF2B5EF4-FFF2-40B4-BE49-F238E27FC236}">
                <a16:creationId xmlns:a16="http://schemas.microsoft.com/office/drawing/2014/main" id="{7F927D4F-1C3D-22CA-F4AF-25CD0A4651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9956" y="391488"/>
            <a:ext cx="717920" cy="723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02288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D60F5A-DF68-AD27-AE6A-7B079CF5F6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62A87C-72AF-6542-A725-A7E32DB97A69}"/>
              </a:ext>
            </a:extLst>
          </p:cNvPr>
          <p:cNvSpPr>
            <a:spLocks noGrp="1"/>
          </p:cNvSpPr>
          <p:nvPr>
            <p:ph type="title"/>
          </p:nvPr>
        </p:nvSpPr>
        <p:spPr/>
        <p:txBody>
          <a:bodyPr/>
          <a:lstStyle/>
          <a:p>
            <a:r>
              <a:rPr lang="en-US" dirty="0"/>
              <a:t>Current Product Architecture</a:t>
            </a:r>
          </a:p>
        </p:txBody>
      </p:sp>
      <p:sp>
        <p:nvSpPr>
          <p:cNvPr id="5" name="Date Placeholder 4">
            <a:extLst>
              <a:ext uri="{FF2B5EF4-FFF2-40B4-BE49-F238E27FC236}">
                <a16:creationId xmlns:a16="http://schemas.microsoft.com/office/drawing/2014/main" id="{5EC11963-2971-653D-C0E7-829E6C246BCE}"/>
              </a:ext>
            </a:extLst>
          </p:cNvPr>
          <p:cNvSpPr>
            <a:spLocks noGrp="1"/>
          </p:cNvSpPr>
          <p:nvPr>
            <p:ph type="dt" sz="half" idx="10"/>
          </p:nvPr>
        </p:nvSpPr>
        <p:spPr/>
        <p:txBody>
          <a:bodyPr/>
          <a:lstStyle/>
          <a:p>
            <a:fld id="{E9296AD6-40D6-4755-9370-E6712DF97094}" type="datetime1">
              <a:rPr lang="pt-PT"/>
              <a:t>18/12/2024</a:t>
            </a:fld>
            <a:endParaRPr lang="en-US" dirty="0"/>
          </a:p>
        </p:txBody>
      </p:sp>
      <p:sp>
        <p:nvSpPr>
          <p:cNvPr id="6" name="Slide Number Placeholder 5">
            <a:extLst>
              <a:ext uri="{FF2B5EF4-FFF2-40B4-BE49-F238E27FC236}">
                <a16:creationId xmlns:a16="http://schemas.microsoft.com/office/drawing/2014/main" id="{7F10C8D2-A4B8-53E5-B3B9-3C9855088C50}"/>
              </a:ext>
            </a:extLst>
          </p:cNvPr>
          <p:cNvSpPr>
            <a:spLocks noGrp="1"/>
          </p:cNvSpPr>
          <p:nvPr>
            <p:ph type="sldNum" sz="quarter" idx="12"/>
          </p:nvPr>
        </p:nvSpPr>
        <p:spPr/>
        <p:txBody>
          <a:bodyPr/>
          <a:lstStyle/>
          <a:p>
            <a:fld id="{CC057153-B650-4DEB-B370-79DDCFDCE934}" type="slidenum">
              <a:rPr lang="en-US" dirty="0"/>
              <a:t>19</a:t>
            </a:fld>
            <a:endParaRPr lang="en-US" dirty="0"/>
          </a:p>
        </p:txBody>
      </p:sp>
      <p:pic>
        <p:nvPicPr>
          <p:cNvPr id="4" name="Picture 2">
            <a:extLst>
              <a:ext uri="{FF2B5EF4-FFF2-40B4-BE49-F238E27FC236}">
                <a16:creationId xmlns:a16="http://schemas.microsoft.com/office/drawing/2014/main" id="{66818837-D9BC-E585-DD89-5203EACF7A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0934" y="1601370"/>
            <a:ext cx="10005795" cy="41834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A green circle with a black line&#10;&#10;Description automatically generated">
            <a:extLst>
              <a:ext uri="{FF2B5EF4-FFF2-40B4-BE49-F238E27FC236}">
                <a16:creationId xmlns:a16="http://schemas.microsoft.com/office/drawing/2014/main" id="{CFCA8555-ED04-E280-B6C2-F436C2651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9956" y="391488"/>
            <a:ext cx="717920" cy="723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1463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8"/>
          <p:cNvSpPr/>
          <p:nvPr/>
        </p:nvSpPr>
        <p:spPr>
          <a:xfrm>
            <a:off x="10941880" y="2109572"/>
            <a:ext cx="643232" cy="643232"/>
          </a:xfrm>
          <a:custGeom>
            <a:avLst/>
            <a:gdLst/>
            <a:ahLst/>
            <a:cxnLst/>
            <a:rect l="l" t="t" r="r" b="b"/>
            <a:pathLst>
              <a:path w="19563" h="19563" extrusionOk="0">
                <a:moveTo>
                  <a:pt x="9788" y="1"/>
                </a:moveTo>
                <a:cubicBezTo>
                  <a:pt x="4382" y="1"/>
                  <a:pt x="1" y="4382"/>
                  <a:pt x="1" y="9788"/>
                </a:cubicBezTo>
                <a:cubicBezTo>
                  <a:pt x="1" y="15181"/>
                  <a:pt x="4382" y="19563"/>
                  <a:pt x="9788" y="19563"/>
                </a:cubicBezTo>
                <a:cubicBezTo>
                  <a:pt x="15181" y="19563"/>
                  <a:pt x="19563" y="15181"/>
                  <a:pt x="19563" y="9788"/>
                </a:cubicBezTo>
                <a:cubicBezTo>
                  <a:pt x="19563" y="4382"/>
                  <a:pt x="15181" y="1"/>
                  <a:pt x="9788" y="1"/>
                </a:cubicBezTo>
                <a:close/>
              </a:path>
            </a:pathLst>
          </a:custGeom>
          <a:solidFill>
            <a:schemeClr val="accent2"/>
          </a:solidFill>
          <a:ln>
            <a:noFill/>
          </a:ln>
        </p:spPr>
        <p:txBody>
          <a:bodyPr spcFirstLastPara="1" wrap="square" lIns="121900" tIns="121900" rIns="121900" bIns="121900" anchor="ctr" anchorCtr="0">
            <a:noAutofit/>
          </a:bodyPr>
          <a:lstStyle/>
          <a:p>
            <a:pPr algn="ctr">
              <a:buClr>
                <a:srgbClr val="000000"/>
              </a:buClr>
              <a:buSzPts val="1100"/>
            </a:pPr>
            <a:endParaRPr sz="2400">
              <a:solidFill>
                <a:srgbClr val="FFFFFF"/>
              </a:solidFill>
            </a:endParaRPr>
          </a:p>
        </p:txBody>
      </p:sp>
      <p:sp>
        <p:nvSpPr>
          <p:cNvPr id="158" name="Google Shape;158;p28"/>
          <p:cNvSpPr/>
          <p:nvPr/>
        </p:nvSpPr>
        <p:spPr>
          <a:xfrm>
            <a:off x="605523" y="2109572"/>
            <a:ext cx="643232" cy="643232"/>
          </a:xfrm>
          <a:custGeom>
            <a:avLst/>
            <a:gdLst/>
            <a:ahLst/>
            <a:cxnLst/>
            <a:rect l="l" t="t" r="r" b="b"/>
            <a:pathLst>
              <a:path w="19563" h="19563" extrusionOk="0">
                <a:moveTo>
                  <a:pt x="9788" y="1"/>
                </a:moveTo>
                <a:cubicBezTo>
                  <a:pt x="4382" y="1"/>
                  <a:pt x="1" y="4382"/>
                  <a:pt x="1" y="9788"/>
                </a:cubicBezTo>
                <a:cubicBezTo>
                  <a:pt x="1" y="15181"/>
                  <a:pt x="4382" y="19563"/>
                  <a:pt x="9788" y="19563"/>
                </a:cubicBezTo>
                <a:cubicBezTo>
                  <a:pt x="15181" y="19563"/>
                  <a:pt x="19563" y="15181"/>
                  <a:pt x="19563" y="9788"/>
                </a:cubicBezTo>
                <a:cubicBezTo>
                  <a:pt x="19563" y="4382"/>
                  <a:pt x="15181" y="1"/>
                  <a:pt x="9788" y="1"/>
                </a:cubicBezTo>
                <a:close/>
              </a:path>
            </a:pathLst>
          </a:custGeom>
          <a:solidFill>
            <a:schemeClr val="accent1"/>
          </a:solidFill>
          <a:ln>
            <a:noFill/>
          </a:ln>
        </p:spPr>
        <p:txBody>
          <a:bodyPr spcFirstLastPara="1" wrap="square" lIns="121900" tIns="121900" rIns="121900" bIns="121900" anchor="ctr" anchorCtr="0">
            <a:noAutofit/>
          </a:bodyPr>
          <a:lstStyle/>
          <a:p>
            <a:pPr algn="ctr">
              <a:buClr>
                <a:srgbClr val="000000"/>
              </a:buClr>
              <a:buSzPts val="1100"/>
            </a:pPr>
            <a:endParaRPr sz="2400">
              <a:solidFill>
                <a:srgbClr val="FFFFFF"/>
              </a:solidFill>
            </a:endParaRPr>
          </a:p>
        </p:txBody>
      </p:sp>
      <p:sp>
        <p:nvSpPr>
          <p:cNvPr id="161" name="Google Shape;161;p28"/>
          <p:cNvSpPr txBox="1"/>
          <p:nvPr/>
        </p:nvSpPr>
        <p:spPr>
          <a:xfrm>
            <a:off x="1350352" y="2144788"/>
            <a:ext cx="2654720" cy="5728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pt-PT" sz="2400" b="1" dirty="0" err="1">
                <a:solidFill>
                  <a:schemeClr val="accent1"/>
                </a:solidFill>
                <a:latin typeface="Fira Sans"/>
                <a:ea typeface="Fira Sans"/>
                <a:cs typeface="Fira Sans"/>
                <a:sym typeface="Fira Sans"/>
              </a:rPr>
              <a:t>Product</a:t>
            </a:r>
            <a:r>
              <a:rPr lang="pt-PT" sz="2400" b="1" dirty="0">
                <a:solidFill>
                  <a:schemeClr val="accent1"/>
                </a:solidFill>
                <a:latin typeface="Fira Sans"/>
                <a:ea typeface="Fira Sans"/>
                <a:cs typeface="Fira Sans"/>
                <a:sym typeface="Fira Sans"/>
              </a:rPr>
              <a:t> </a:t>
            </a:r>
            <a:r>
              <a:rPr lang="pt-PT" sz="2400" b="1" dirty="0" err="1">
                <a:solidFill>
                  <a:schemeClr val="accent1"/>
                </a:solidFill>
                <a:latin typeface="Fira Sans"/>
                <a:ea typeface="Fira Sans"/>
                <a:cs typeface="Fira Sans"/>
                <a:sym typeface="Fira Sans"/>
              </a:rPr>
              <a:t>Concept</a:t>
            </a:r>
            <a:endParaRPr lang="pt-PT" sz="2400" b="1" dirty="0">
              <a:solidFill>
                <a:schemeClr val="accent1"/>
              </a:solidFill>
              <a:latin typeface="Fira Sans"/>
              <a:ea typeface="Fira Sans"/>
              <a:cs typeface="Fira Sans"/>
              <a:sym typeface="Fira Sans"/>
            </a:endParaRPr>
          </a:p>
        </p:txBody>
      </p:sp>
      <p:sp>
        <p:nvSpPr>
          <p:cNvPr id="164" name="Google Shape;164;p28"/>
          <p:cNvSpPr txBox="1"/>
          <p:nvPr/>
        </p:nvSpPr>
        <p:spPr>
          <a:xfrm>
            <a:off x="8328848" y="2144788"/>
            <a:ext cx="2512800" cy="572800"/>
          </a:xfrm>
          <a:prstGeom prst="rect">
            <a:avLst/>
          </a:prstGeom>
          <a:noFill/>
          <a:ln>
            <a:noFill/>
          </a:ln>
        </p:spPr>
        <p:txBody>
          <a:bodyPr spcFirstLastPara="1" wrap="square" lIns="121900" tIns="121900" rIns="121900" bIns="121900" anchor="ctr" anchorCtr="0">
            <a:noAutofit/>
          </a:bodyPr>
          <a:lstStyle/>
          <a:p>
            <a:pPr algn="r"/>
            <a:r>
              <a:rPr lang="en" sz="2400" b="1" dirty="0">
                <a:solidFill>
                  <a:schemeClr val="accent2"/>
                </a:solidFill>
                <a:latin typeface="Fira Sans"/>
                <a:ea typeface="Fira Sans"/>
                <a:cs typeface="Fira Sans"/>
                <a:sym typeface="Fira Sans"/>
              </a:rPr>
              <a:t>Architecture</a:t>
            </a:r>
            <a:endParaRPr sz="2400" b="1" dirty="0">
              <a:solidFill>
                <a:schemeClr val="accent2"/>
              </a:solidFill>
              <a:latin typeface="Fira Sans"/>
              <a:ea typeface="Fira Sans"/>
              <a:cs typeface="Fira Sans"/>
              <a:sym typeface="Fira Sans"/>
            </a:endParaRPr>
          </a:p>
        </p:txBody>
      </p:sp>
      <p:grpSp>
        <p:nvGrpSpPr>
          <p:cNvPr id="165" name="Google Shape;165;p28"/>
          <p:cNvGrpSpPr/>
          <p:nvPr/>
        </p:nvGrpSpPr>
        <p:grpSpPr>
          <a:xfrm>
            <a:off x="11075803" y="2243534"/>
            <a:ext cx="375304" cy="375309"/>
            <a:chOff x="2685825" y="840375"/>
            <a:chExt cx="481900" cy="481825"/>
          </a:xfrm>
        </p:grpSpPr>
        <p:sp>
          <p:nvSpPr>
            <p:cNvPr id="166" name="Google Shape;166;p28"/>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FFFFFF"/>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167" name="Google Shape;167;p28"/>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FFFFFF"/>
            </a:solidFill>
            <a:ln>
              <a:noFill/>
            </a:ln>
          </p:spPr>
          <p:txBody>
            <a:bodyPr spcFirstLastPara="1" wrap="square" lIns="121900" tIns="121900" rIns="121900" bIns="121900" anchor="ctr" anchorCtr="0">
              <a:noAutofit/>
            </a:bodyPr>
            <a:lstStyle/>
            <a:p>
              <a:endParaRPr sz="2400">
                <a:solidFill>
                  <a:srgbClr val="435D74"/>
                </a:solidFill>
              </a:endParaRPr>
            </a:p>
          </p:txBody>
        </p:sp>
      </p:grpSp>
      <p:sp>
        <p:nvSpPr>
          <p:cNvPr id="168" name="Google Shape;168;p28"/>
          <p:cNvSpPr/>
          <p:nvPr/>
        </p:nvSpPr>
        <p:spPr>
          <a:xfrm>
            <a:off x="10941877" y="3527613"/>
            <a:ext cx="643232" cy="643232"/>
          </a:xfrm>
          <a:custGeom>
            <a:avLst/>
            <a:gdLst/>
            <a:ahLst/>
            <a:cxnLst/>
            <a:rect l="l" t="t" r="r" b="b"/>
            <a:pathLst>
              <a:path w="19563" h="19563" extrusionOk="0">
                <a:moveTo>
                  <a:pt x="9775" y="0"/>
                </a:moveTo>
                <a:cubicBezTo>
                  <a:pt x="4382" y="0"/>
                  <a:pt x="0" y="4382"/>
                  <a:pt x="0" y="9787"/>
                </a:cubicBezTo>
                <a:cubicBezTo>
                  <a:pt x="0" y="15181"/>
                  <a:pt x="4382" y="19562"/>
                  <a:pt x="9775" y="19562"/>
                </a:cubicBezTo>
                <a:cubicBezTo>
                  <a:pt x="15181" y="19562"/>
                  <a:pt x="19562" y="15181"/>
                  <a:pt x="19562" y="9787"/>
                </a:cubicBezTo>
                <a:cubicBezTo>
                  <a:pt x="19562" y="4382"/>
                  <a:pt x="15181" y="0"/>
                  <a:pt x="9775" y="0"/>
                </a:cubicBezTo>
                <a:close/>
              </a:path>
            </a:pathLst>
          </a:custGeom>
          <a:solidFill>
            <a:schemeClr val="accent4"/>
          </a:solidFill>
          <a:ln>
            <a:noFill/>
          </a:ln>
        </p:spPr>
        <p:txBody>
          <a:bodyPr spcFirstLastPara="1" wrap="square" lIns="121900" tIns="121900" rIns="121900" bIns="121900" anchor="ctr" anchorCtr="0">
            <a:noAutofit/>
          </a:bodyPr>
          <a:lstStyle/>
          <a:p>
            <a:pPr algn="ctr">
              <a:buClr>
                <a:srgbClr val="000000"/>
              </a:buClr>
              <a:buSzPts val="1100"/>
            </a:pPr>
            <a:endParaRPr sz="2400">
              <a:solidFill>
                <a:srgbClr val="FFFFFF"/>
              </a:solidFill>
            </a:endParaRPr>
          </a:p>
        </p:txBody>
      </p:sp>
      <p:sp>
        <p:nvSpPr>
          <p:cNvPr id="169" name="Google Shape;169;p28"/>
          <p:cNvSpPr/>
          <p:nvPr/>
        </p:nvSpPr>
        <p:spPr>
          <a:xfrm>
            <a:off x="605734" y="3527613"/>
            <a:ext cx="642837" cy="643232"/>
          </a:xfrm>
          <a:custGeom>
            <a:avLst/>
            <a:gdLst/>
            <a:ahLst/>
            <a:cxnLst/>
            <a:rect l="l" t="t" r="r" b="b"/>
            <a:pathLst>
              <a:path w="19551" h="19563" extrusionOk="0">
                <a:moveTo>
                  <a:pt x="9776" y="0"/>
                </a:moveTo>
                <a:cubicBezTo>
                  <a:pt x="4370" y="0"/>
                  <a:pt x="1" y="4382"/>
                  <a:pt x="1" y="9787"/>
                </a:cubicBezTo>
                <a:cubicBezTo>
                  <a:pt x="1" y="15181"/>
                  <a:pt x="4370" y="19562"/>
                  <a:pt x="9776" y="19562"/>
                </a:cubicBezTo>
                <a:cubicBezTo>
                  <a:pt x="15181" y="19562"/>
                  <a:pt x="19551" y="15181"/>
                  <a:pt x="19551" y="9787"/>
                </a:cubicBezTo>
                <a:cubicBezTo>
                  <a:pt x="19551" y="4382"/>
                  <a:pt x="15181" y="0"/>
                  <a:pt x="9776" y="0"/>
                </a:cubicBezTo>
                <a:close/>
              </a:path>
            </a:pathLst>
          </a:custGeom>
          <a:solidFill>
            <a:schemeClr val="accent3"/>
          </a:solidFill>
          <a:ln>
            <a:noFill/>
          </a:ln>
        </p:spPr>
        <p:txBody>
          <a:bodyPr spcFirstLastPara="1" wrap="square" lIns="121900" tIns="121900" rIns="121900" bIns="121900" anchor="ctr" anchorCtr="0">
            <a:noAutofit/>
          </a:bodyPr>
          <a:lstStyle/>
          <a:p>
            <a:pPr algn="ctr">
              <a:buClr>
                <a:srgbClr val="000000"/>
              </a:buClr>
              <a:buSzPts val="1100"/>
            </a:pPr>
            <a:endParaRPr sz="2400" dirty="0">
              <a:solidFill>
                <a:srgbClr val="FFFFFF"/>
              </a:solidFill>
            </a:endParaRPr>
          </a:p>
        </p:txBody>
      </p:sp>
      <p:sp>
        <p:nvSpPr>
          <p:cNvPr id="171" name="Google Shape;171;p28"/>
          <p:cNvSpPr txBox="1"/>
          <p:nvPr/>
        </p:nvSpPr>
        <p:spPr>
          <a:xfrm>
            <a:off x="1350352" y="3562829"/>
            <a:ext cx="2512800" cy="572800"/>
          </a:xfrm>
          <a:prstGeom prst="rect">
            <a:avLst/>
          </a:prstGeom>
          <a:noFill/>
          <a:ln>
            <a:noFill/>
          </a:ln>
        </p:spPr>
        <p:txBody>
          <a:bodyPr spcFirstLastPara="1" wrap="square" lIns="121900" tIns="121900" rIns="121900" bIns="121900" anchor="ctr" anchorCtr="0">
            <a:noAutofit/>
          </a:bodyPr>
          <a:lstStyle/>
          <a:p>
            <a:r>
              <a:rPr lang="en" sz="2400" b="1" dirty="0">
                <a:solidFill>
                  <a:schemeClr val="accent3"/>
                </a:solidFill>
                <a:latin typeface="Fira Sans"/>
                <a:ea typeface="Fira Sans"/>
                <a:cs typeface="Fira Sans"/>
                <a:sym typeface="Fira Sans"/>
              </a:rPr>
              <a:t>Live Demo</a:t>
            </a:r>
            <a:endParaRPr sz="2400" b="1" dirty="0">
              <a:solidFill>
                <a:schemeClr val="accent3"/>
              </a:solidFill>
              <a:latin typeface="Fira Sans"/>
              <a:ea typeface="Fira Sans"/>
              <a:cs typeface="Fira Sans"/>
              <a:sym typeface="Fira Sans"/>
            </a:endParaRPr>
          </a:p>
        </p:txBody>
      </p:sp>
      <p:sp>
        <p:nvSpPr>
          <p:cNvPr id="174" name="Google Shape;174;p28"/>
          <p:cNvSpPr txBox="1"/>
          <p:nvPr/>
        </p:nvSpPr>
        <p:spPr>
          <a:xfrm>
            <a:off x="8342039" y="3562829"/>
            <a:ext cx="2512800" cy="572800"/>
          </a:xfrm>
          <a:prstGeom prst="rect">
            <a:avLst/>
          </a:prstGeom>
          <a:noFill/>
          <a:ln>
            <a:noFill/>
          </a:ln>
        </p:spPr>
        <p:txBody>
          <a:bodyPr spcFirstLastPara="1" wrap="square" lIns="121900" tIns="121900" rIns="121900" bIns="121900" anchor="ctr" anchorCtr="0">
            <a:noAutofit/>
          </a:bodyPr>
          <a:lstStyle/>
          <a:p>
            <a:pPr algn="r"/>
            <a:r>
              <a:rPr lang="en" sz="2400" b="1" dirty="0">
                <a:solidFill>
                  <a:schemeClr val="accent4"/>
                </a:solidFill>
                <a:latin typeface="Fira Sans"/>
                <a:ea typeface="Fira Sans"/>
                <a:cs typeface="Fira Sans"/>
                <a:sym typeface="Fira Sans"/>
              </a:rPr>
              <a:t>Team Planning</a:t>
            </a:r>
            <a:endParaRPr sz="2400" b="1" dirty="0">
              <a:solidFill>
                <a:schemeClr val="accent4"/>
              </a:solidFill>
              <a:latin typeface="Fira Sans"/>
              <a:ea typeface="Fira Sans"/>
              <a:cs typeface="Fira Sans"/>
              <a:sym typeface="Fira Sans"/>
            </a:endParaRPr>
          </a:p>
        </p:txBody>
      </p:sp>
      <p:grpSp>
        <p:nvGrpSpPr>
          <p:cNvPr id="176" name="Google Shape;176;p28"/>
          <p:cNvGrpSpPr/>
          <p:nvPr/>
        </p:nvGrpSpPr>
        <p:grpSpPr>
          <a:xfrm>
            <a:off x="849596" y="3793889"/>
            <a:ext cx="155017" cy="22179"/>
            <a:chOff x="5793425" y="3976800"/>
            <a:chExt cx="197625" cy="28275"/>
          </a:xfrm>
        </p:grpSpPr>
        <p:sp>
          <p:nvSpPr>
            <p:cNvPr id="177" name="Google Shape;177;p28"/>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lt1"/>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180" name="Google Shape;180;p28"/>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lt1"/>
            </a:solidFill>
            <a:ln>
              <a:noFill/>
            </a:ln>
          </p:spPr>
          <p:txBody>
            <a:bodyPr spcFirstLastPara="1" wrap="square" lIns="121900" tIns="121900" rIns="121900" bIns="121900" anchor="ctr" anchorCtr="0">
              <a:noAutofit/>
            </a:bodyPr>
            <a:lstStyle/>
            <a:p>
              <a:endParaRPr sz="2400">
                <a:solidFill>
                  <a:srgbClr val="435D74"/>
                </a:solidFill>
              </a:endParaRPr>
            </a:p>
          </p:txBody>
        </p:sp>
      </p:grpSp>
      <p:sp>
        <p:nvSpPr>
          <p:cNvPr id="181" name="Google Shape;181;p28"/>
          <p:cNvSpPr/>
          <p:nvPr/>
        </p:nvSpPr>
        <p:spPr>
          <a:xfrm>
            <a:off x="11115954" y="3660265"/>
            <a:ext cx="289756" cy="377932"/>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2" name="Google Shape;182;p28"/>
          <p:cNvSpPr/>
          <p:nvPr/>
        </p:nvSpPr>
        <p:spPr>
          <a:xfrm>
            <a:off x="10939212" y="4945635"/>
            <a:ext cx="643232" cy="643232"/>
          </a:xfrm>
          <a:custGeom>
            <a:avLst/>
            <a:gdLst/>
            <a:ahLst/>
            <a:cxnLst/>
            <a:rect l="l" t="t" r="r" b="b"/>
            <a:pathLst>
              <a:path w="19563" h="19563" extrusionOk="0">
                <a:moveTo>
                  <a:pt x="9787" y="1"/>
                </a:moveTo>
                <a:cubicBezTo>
                  <a:pt x="4382" y="1"/>
                  <a:pt x="0" y="4382"/>
                  <a:pt x="0" y="9788"/>
                </a:cubicBezTo>
                <a:cubicBezTo>
                  <a:pt x="0" y="15181"/>
                  <a:pt x="4382" y="19563"/>
                  <a:pt x="9787" y="19563"/>
                </a:cubicBezTo>
                <a:cubicBezTo>
                  <a:pt x="15181" y="19563"/>
                  <a:pt x="19562" y="15181"/>
                  <a:pt x="19562" y="9788"/>
                </a:cubicBezTo>
                <a:cubicBezTo>
                  <a:pt x="19562" y="4382"/>
                  <a:pt x="15181" y="1"/>
                  <a:pt x="9787" y="1"/>
                </a:cubicBezTo>
                <a:close/>
              </a:path>
            </a:pathLst>
          </a:custGeom>
          <a:solidFill>
            <a:schemeClr val="accent6"/>
          </a:solidFill>
          <a:ln>
            <a:noFill/>
          </a:ln>
        </p:spPr>
        <p:txBody>
          <a:bodyPr spcFirstLastPara="1" wrap="square" lIns="121900" tIns="121900" rIns="121900" bIns="121900" anchor="ctr" anchorCtr="0">
            <a:noAutofit/>
          </a:bodyPr>
          <a:lstStyle/>
          <a:p>
            <a:pPr algn="ctr">
              <a:buClr>
                <a:srgbClr val="000000"/>
              </a:buClr>
              <a:buSzPts val="1100"/>
            </a:pPr>
            <a:endParaRPr sz="2400">
              <a:solidFill>
                <a:srgbClr val="FFFFFF"/>
              </a:solidFill>
            </a:endParaRPr>
          </a:p>
        </p:txBody>
      </p:sp>
      <p:sp>
        <p:nvSpPr>
          <p:cNvPr id="183" name="Google Shape;183;p28"/>
          <p:cNvSpPr/>
          <p:nvPr/>
        </p:nvSpPr>
        <p:spPr>
          <a:xfrm>
            <a:off x="605731" y="4945635"/>
            <a:ext cx="642837" cy="643232"/>
          </a:xfrm>
          <a:custGeom>
            <a:avLst/>
            <a:gdLst/>
            <a:ahLst/>
            <a:cxnLst/>
            <a:rect l="l" t="t" r="r" b="b"/>
            <a:pathLst>
              <a:path w="19551" h="19563" extrusionOk="0">
                <a:moveTo>
                  <a:pt x="9775" y="1"/>
                </a:moveTo>
                <a:cubicBezTo>
                  <a:pt x="4370" y="1"/>
                  <a:pt x="0" y="4382"/>
                  <a:pt x="0" y="9788"/>
                </a:cubicBezTo>
                <a:cubicBezTo>
                  <a:pt x="0" y="15181"/>
                  <a:pt x="4370" y="19563"/>
                  <a:pt x="9775" y="19563"/>
                </a:cubicBezTo>
                <a:cubicBezTo>
                  <a:pt x="15169" y="19563"/>
                  <a:pt x="19550" y="15181"/>
                  <a:pt x="19550" y="9788"/>
                </a:cubicBezTo>
                <a:cubicBezTo>
                  <a:pt x="19550" y="4382"/>
                  <a:pt x="15169" y="1"/>
                  <a:pt x="9775" y="1"/>
                </a:cubicBezTo>
                <a:close/>
              </a:path>
            </a:pathLst>
          </a:custGeom>
          <a:solidFill>
            <a:schemeClr val="accent5"/>
          </a:solidFill>
          <a:ln>
            <a:noFill/>
          </a:ln>
        </p:spPr>
        <p:txBody>
          <a:bodyPr spcFirstLastPara="1" wrap="square" lIns="121900" tIns="121900" rIns="121900" bIns="121900" anchor="ctr" anchorCtr="0">
            <a:noAutofit/>
          </a:bodyPr>
          <a:lstStyle/>
          <a:p>
            <a:pPr algn="ctr">
              <a:buClr>
                <a:srgbClr val="000000"/>
              </a:buClr>
              <a:buSzPts val="1100"/>
            </a:pPr>
            <a:endParaRPr sz="2400">
              <a:solidFill>
                <a:srgbClr val="FFFFFF"/>
              </a:solidFill>
            </a:endParaRPr>
          </a:p>
        </p:txBody>
      </p:sp>
      <p:sp>
        <p:nvSpPr>
          <p:cNvPr id="185" name="Google Shape;185;p28"/>
          <p:cNvSpPr txBox="1"/>
          <p:nvPr/>
        </p:nvSpPr>
        <p:spPr>
          <a:xfrm>
            <a:off x="1350352" y="4980870"/>
            <a:ext cx="2512800" cy="572800"/>
          </a:xfrm>
          <a:prstGeom prst="rect">
            <a:avLst/>
          </a:prstGeom>
          <a:noFill/>
          <a:ln>
            <a:noFill/>
          </a:ln>
        </p:spPr>
        <p:txBody>
          <a:bodyPr spcFirstLastPara="1" wrap="square" lIns="121900" tIns="121900" rIns="121900" bIns="121900" anchor="ctr" anchorCtr="0">
            <a:noAutofit/>
          </a:bodyPr>
          <a:lstStyle/>
          <a:p>
            <a:r>
              <a:rPr lang="en" sz="2400" b="1" dirty="0">
                <a:solidFill>
                  <a:schemeClr val="accent5"/>
                </a:solidFill>
                <a:latin typeface="Fira Sans"/>
                <a:ea typeface="Fira Sans"/>
                <a:cs typeface="Fira Sans"/>
                <a:sym typeface="Fira Sans"/>
              </a:rPr>
              <a:t>User Stories</a:t>
            </a:r>
            <a:endParaRPr sz="2400" b="1" dirty="0">
              <a:solidFill>
                <a:schemeClr val="accent5"/>
              </a:solidFill>
              <a:latin typeface="Fira Sans"/>
              <a:ea typeface="Fira Sans"/>
              <a:cs typeface="Fira Sans"/>
              <a:sym typeface="Fira Sans"/>
            </a:endParaRPr>
          </a:p>
        </p:txBody>
      </p:sp>
      <p:sp>
        <p:nvSpPr>
          <p:cNvPr id="188" name="Google Shape;188;p28"/>
          <p:cNvSpPr txBox="1"/>
          <p:nvPr/>
        </p:nvSpPr>
        <p:spPr>
          <a:xfrm>
            <a:off x="8202168" y="4980870"/>
            <a:ext cx="2635260" cy="572800"/>
          </a:xfrm>
          <a:prstGeom prst="rect">
            <a:avLst/>
          </a:prstGeom>
          <a:noFill/>
          <a:ln>
            <a:noFill/>
          </a:ln>
        </p:spPr>
        <p:txBody>
          <a:bodyPr spcFirstLastPara="1" wrap="square" lIns="121900" tIns="121900" rIns="121900" bIns="121900" anchor="ctr" anchorCtr="0">
            <a:noAutofit/>
          </a:bodyPr>
          <a:lstStyle/>
          <a:p>
            <a:pPr algn="r"/>
            <a:r>
              <a:rPr lang="en" sz="2400" b="1" dirty="0">
                <a:solidFill>
                  <a:schemeClr val="accent6"/>
                </a:solidFill>
                <a:latin typeface="Fira Sans"/>
                <a:ea typeface="Fira Sans"/>
                <a:cs typeface="Fira Sans"/>
                <a:sym typeface="Fira Sans"/>
              </a:rPr>
              <a:t>Future Iterations</a:t>
            </a:r>
            <a:endParaRPr sz="2400" b="1" dirty="0">
              <a:solidFill>
                <a:schemeClr val="accent6"/>
              </a:solidFill>
              <a:latin typeface="Fira Sans"/>
              <a:ea typeface="Fira Sans"/>
              <a:cs typeface="Fira Sans"/>
              <a:sym typeface="Fira Sans"/>
            </a:endParaRPr>
          </a:p>
        </p:txBody>
      </p:sp>
      <p:sp>
        <p:nvSpPr>
          <p:cNvPr id="194" name="Google Shape;194;p28"/>
          <p:cNvSpPr txBox="1">
            <a:spLocks noGrp="1"/>
          </p:cNvSpPr>
          <p:nvPr>
            <p:ph type="title"/>
          </p:nvPr>
        </p:nvSpPr>
        <p:spPr>
          <a:xfrm>
            <a:off x="288028" y="512057"/>
            <a:ext cx="10972800" cy="642000"/>
          </a:xfrm>
          <a:prstGeom prst="rect">
            <a:avLst/>
          </a:prstGeom>
        </p:spPr>
        <p:txBody>
          <a:bodyPr spcFirstLastPara="1" vert="horz" wrap="square" lIns="121900" tIns="121900" rIns="121900" bIns="121900" rtlCol="0" anchor="t" anchorCtr="0">
            <a:noAutofit/>
          </a:bodyPr>
          <a:lstStyle/>
          <a:p>
            <a:pPr algn="ctr">
              <a:spcBef>
                <a:spcPts val="0"/>
              </a:spcBef>
            </a:pPr>
            <a:r>
              <a:rPr lang="en" dirty="0">
                <a:solidFill>
                  <a:schemeClr val="dk1"/>
                </a:solidFill>
              </a:rPr>
              <a:t>Index</a:t>
            </a:r>
            <a:endParaRPr dirty="0"/>
          </a:p>
        </p:txBody>
      </p:sp>
      <p:grpSp>
        <p:nvGrpSpPr>
          <p:cNvPr id="195" name="Google Shape;195;p28"/>
          <p:cNvGrpSpPr/>
          <p:nvPr/>
        </p:nvGrpSpPr>
        <p:grpSpPr>
          <a:xfrm>
            <a:off x="3981314" y="1648387"/>
            <a:ext cx="3827256" cy="3804699"/>
            <a:chOff x="3123406" y="1417775"/>
            <a:chExt cx="2870442" cy="2853524"/>
          </a:xfrm>
        </p:grpSpPr>
        <p:sp>
          <p:nvSpPr>
            <p:cNvPr id="196" name="Google Shape;196;p28"/>
            <p:cNvSpPr/>
            <p:nvPr/>
          </p:nvSpPr>
          <p:spPr>
            <a:xfrm>
              <a:off x="3444410" y="1935823"/>
              <a:ext cx="2009909" cy="2009909"/>
            </a:xfrm>
            <a:custGeom>
              <a:avLst/>
              <a:gdLst/>
              <a:ahLst/>
              <a:cxnLst/>
              <a:rect l="l" t="t" r="r" b="b"/>
              <a:pathLst>
                <a:path w="27789" h="27789" extrusionOk="0">
                  <a:moveTo>
                    <a:pt x="13191" y="1"/>
                  </a:moveTo>
                  <a:lnTo>
                    <a:pt x="12504" y="63"/>
                  </a:lnTo>
                  <a:lnTo>
                    <a:pt x="11785" y="157"/>
                  </a:lnTo>
                  <a:lnTo>
                    <a:pt x="11097" y="282"/>
                  </a:lnTo>
                  <a:lnTo>
                    <a:pt x="10441" y="438"/>
                  </a:lnTo>
                  <a:lnTo>
                    <a:pt x="9784" y="626"/>
                  </a:lnTo>
                  <a:lnTo>
                    <a:pt x="9128" y="845"/>
                  </a:lnTo>
                  <a:lnTo>
                    <a:pt x="8503" y="1095"/>
                  </a:lnTo>
                  <a:lnTo>
                    <a:pt x="7878" y="1345"/>
                  </a:lnTo>
                  <a:lnTo>
                    <a:pt x="7284" y="1657"/>
                  </a:lnTo>
                  <a:lnTo>
                    <a:pt x="6690" y="2001"/>
                  </a:lnTo>
                  <a:lnTo>
                    <a:pt x="6127" y="2345"/>
                  </a:lnTo>
                  <a:lnTo>
                    <a:pt x="5596" y="2751"/>
                  </a:lnTo>
                  <a:lnTo>
                    <a:pt x="5064" y="3158"/>
                  </a:lnTo>
                  <a:lnTo>
                    <a:pt x="4564" y="3595"/>
                  </a:lnTo>
                  <a:lnTo>
                    <a:pt x="4095" y="4064"/>
                  </a:lnTo>
                  <a:lnTo>
                    <a:pt x="3627" y="4533"/>
                  </a:lnTo>
                  <a:lnTo>
                    <a:pt x="3189" y="5033"/>
                  </a:lnTo>
                  <a:lnTo>
                    <a:pt x="2783" y="5564"/>
                  </a:lnTo>
                  <a:lnTo>
                    <a:pt x="2376" y="6127"/>
                  </a:lnTo>
                  <a:lnTo>
                    <a:pt x="2032" y="6690"/>
                  </a:lnTo>
                  <a:lnTo>
                    <a:pt x="1689" y="7252"/>
                  </a:lnTo>
                  <a:lnTo>
                    <a:pt x="1376" y="7846"/>
                  </a:lnTo>
                  <a:lnTo>
                    <a:pt x="1095" y="8471"/>
                  </a:lnTo>
                  <a:lnTo>
                    <a:pt x="845" y="9097"/>
                  </a:lnTo>
                  <a:lnTo>
                    <a:pt x="626" y="9753"/>
                  </a:lnTo>
                  <a:lnTo>
                    <a:pt x="438" y="10409"/>
                  </a:lnTo>
                  <a:lnTo>
                    <a:pt x="313" y="11066"/>
                  </a:lnTo>
                  <a:lnTo>
                    <a:pt x="188" y="11753"/>
                  </a:lnTo>
                  <a:lnTo>
                    <a:pt x="94" y="12472"/>
                  </a:lnTo>
                  <a:lnTo>
                    <a:pt x="32" y="13160"/>
                  </a:lnTo>
                  <a:lnTo>
                    <a:pt x="1" y="13879"/>
                  </a:lnTo>
                  <a:lnTo>
                    <a:pt x="32" y="14598"/>
                  </a:lnTo>
                  <a:lnTo>
                    <a:pt x="94" y="15317"/>
                  </a:lnTo>
                  <a:lnTo>
                    <a:pt x="188" y="16004"/>
                  </a:lnTo>
                  <a:lnTo>
                    <a:pt x="313" y="16692"/>
                  </a:lnTo>
                  <a:lnTo>
                    <a:pt x="438" y="17349"/>
                  </a:lnTo>
                  <a:lnTo>
                    <a:pt x="626" y="18005"/>
                  </a:lnTo>
                  <a:lnTo>
                    <a:pt x="845" y="18661"/>
                  </a:lnTo>
                  <a:lnTo>
                    <a:pt x="1095" y="19286"/>
                  </a:lnTo>
                  <a:lnTo>
                    <a:pt x="1376" y="19912"/>
                  </a:lnTo>
                  <a:lnTo>
                    <a:pt x="1689" y="20506"/>
                  </a:lnTo>
                  <a:lnTo>
                    <a:pt x="2032" y="21099"/>
                  </a:lnTo>
                  <a:lnTo>
                    <a:pt x="2376" y="21662"/>
                  </a:lnTo>
                  <a:lnTo>
                    <a:pt x="2783" y="22193"/>
                  </a:lnTo>
                  <a:lnTo>
                    <a:pt x="3189" y="22725"/>
                  </a:lnTo>
                  <a:lnTo>
                    <a:pt x="3627" y="23225"/>
                  </a:lnTo>
                  <a:lnTo>
                    <a:pt x="4095" y="23694"/>
                  </a:lnTo>
                  <a:lnTo>
                    <a:pt x="4564" y="24163"/>
                  </a:lnTo>
                  <a:lnTo>
                    <a:pt x="5064" y="24600"/>
                  </a:lnTo>
                  <a:lnTo>
                    <a:pt x="5596" y="25007"/>
                  </a:lnTo>
                  <a:lnTo>
                    <a:pt x="6127" y="25413"/>
                  </a:lnTo>
                  <a:lnTo>
                    <a:pt x="6690" y="25757"/>
                  </a:lnTo>
                  <a:lnTo>
                    <a:pt x="7284" y="26101"/>
                  </a:lnTo>
                  <a:lnTo>
                    <a:pt x="7878" y="26413"/>
                  </a:lnTo>
                  <a:lnTo>
                    <a:pt x="8503" y="26694"/>
                  </a:lnTo>
                  <a:lnTo>
                    <a:pt x="9128" y="26945"/>
                  </a:lnTo>
                  <a:lnTo>
                    <a:pt x="9784" y="27163"/>
                  </a:lnTo>
                  <a:lnTo>
                    <a:pt x="10441" y="27351"/>
                  </a:lnTo>
                  <a:lnTo>
                    <a:pt x="11097" y="27507"/>
                  </a:lnTo>
                  <a:lnTo>
                    <a:pt x="11785" y="27601"/>
                  </a:lnTo>
                  <a:lnTo>
                    <a:pt x="12504" y="27695"/>
                  </a:lnTo>
                  <a:lnTo>
                    <a:pt x="13191" y="27757"/>
                  </a:lnTo>
                  <a:lnTo>
                    <a:pt x="13910" y="27788"/>
                  </a:lnTo>
                  <a:lnTo>
                    <a:pt x="14629" y="27757"/>
                  </a:lnTo>
                  <a:lnTo>
                    <a:pt x="15317" y="27695"/>
                  </a:lnTo>
                  <a:lnTo>
                    <a:pt x="16036" y="27601"/>
                  </a:lnTo>
                  <a:lnTo>
                    <a:pt x="16723" y="27507"/>
                  </a:lnTo>
                  <a:lnTo>
                    <a:pt x="17380" y="27351"/>
                  </a:lnTo>
                  <a:lnTo>
                    <a:pt x="18036" y="27163"/>
                  </a:lnTo>
                  <a:lnTo>
                    <a:pt x="18693" y="26945"/>
                  </a:lnTo>
                  <a:lnTo>
                    <a:pt x="19318" y="26694"/>
                  </a:lnTo>
                  <a:lnTo>
                    <a:pt x="19943" y="26413"/>
                  </a:lnTo>
                  <a:lnTo>
                    <a:pt x="20537" y="26101"/>
                  </a:lnTo>
                  <a:lnTo>
                    <a:pt x="21099" y="25757"/>
                  </a:lnTo>
                  <a:lnTo>
                    <a:pt x="21662" y="25413"/>
                  </a:lnTo>
                  <a:lnTo>
                    <a:pt x="22225" y="25007"/>
                  </a:lnTo>
                  <a:lnTo>
                    <a:pt x="22756" y="24600"/>
                  </a:lnTo>
                  <a:lnTo>
                    <a:pt x="23256" y="24163"/>
                  </a:lnTo>
                  <a:lnTo>
                    <a:pt x="23725" y="23694"/>
                  </a:lnTo>
                  <a:lnTo>
                    <a:pt x="24194" y="23225"/>
                  </a:lnTo>
                  <a:lnTo>
                    <a:pt x="24631" y="22725"/>
                  </a:lnTo>
                  <a:lnTo>
                    <a:pt x="25038" y="22193"/>
                  </a:lnTo>
                  <a:lnTo>
                    <a:pt x="25444" y="21662"/>
                  </a:lnTo>
                  <a:lnTo>
                    <a:pt x="25788" y="21099"/>
                  </a:lnTo>
                  <a:lnTo>
                    <a:pt x="26132" y="20506"/>
                  </a:lnTo>
                  <a:lnTo>
                    <a:pt x="26444" y="19912"/>
                  </a:lnTo>
                  <a:lnTo>
                    <a:pt x="26726" y="19286"/>
                  </a:lnTo>
                  <a:lnTo>
                    <a:pt x="26945" y="18661"/>
                  </a:lnTo>
                  <a:lnTo>
                    <a:pt x="27163" y="18005"/>
                  </a:lnTo>
                  <a:lnTo>
                    <a:pt x="27351" y="17349"/>
                  </a:lnTo>
                  <a:lnTo>
                    <a:pt x="27507" y="16692"/>
                  </a:lnTo>
                  <a:lnTo>
                    <a:pt x="27632" y="16004"/>
                  </a:lnTo>
                  <a:lnTo>
                    <a:pt x="27726" y="15317"/>
                  </a:lnTo>
                  <a:lnTo>
                    <a:pt x="27788" y="14598"/>
                  </a:lnTo>
                  <a:lnTo>
                    <a:pt x="27788" y="13879"/>
                  </a:lnTo>
                  <a:lnTo>
                    <a:pt x="27788" y="13160"/>
                  </a:lnTo>
                  <a:lnTo>
                    <a:pt x="27726" y="12472"/>
                  </a:lnTo>
                  <a:lnTo>
                    <a:pt x="27632" y="11753"/>
                  </a:lnTo>
                  <a:lnTo>
                    <a:pt x="27507" y="11066"/>
                  </a:lnTo>
                  <a:lnTo>
                    <a:pt x="27351" y="10409"/>
                  </a:lnTo>
                  <a:lnTo>
                    <a:pt x="27163" y="9753"/>
                  </a:lnTo>
                  <a:lnTo>
                    <a:pt x="26945" y="9097"/>
                  </a:lnTo>
                  <a:lnTo>
                    <a:pt x="26726" y="8471"/>
                  </a:lnTo>
                  <a:lnTo>
                    <a:pt x="26444" y="7846"/>
                  </a:lnTo>
                  <a:lnTo>
                    <a:pt x="26132" y="7252"/>
                  </a:lnTo>
                  <a:lnTo>
                    <a:pt x="25788" y="6690"/>
                  </a:lnTo>
                  <a:lnTo>
                    <a:pt x="25444" y="6127"/>
                  </a:lnTo>
                  <a:lnTo>
                    <a:pt x="25038" y="5564"/>
                  </a:lnTo>
                  <a:lnTo>
                    <a:pt x="24631" y="5033"/>
                  </a:lnTo>
                  <a:lnTo>
                    <a:pt x="24194" y="4533"/>
                  </a:lnTo>
                  <a:lnTo>
                    <a:pt x="23725" y="4064"/>
                  </a:lnTo>
                  <a:lnTo>
                    <a:pt x="23256" y="3595"/>
                  </a:lnTo>
                  <a:lnTo>
                    <a:pt x="22756" y="3158"/>
                  </a:lnTo>
                  <a:lnTo>
                    <a:pt x="22225" y="2751"/>
                  </a:lnTo>
                  <a:lnTo>
                    <a:pt x="21662" y="2345"/>
                  </a:lnTo>
                  <a:lnTo>
                    <a:pt x="21099" y="2001"/>
                  </a:lnTo>
                  <a:lnTo>
                    <a:pt x="20537" y="1657"/>
                  </a:lnTo>
                  <a:lnTo>
                    <a:pt x="19943" y="1345"/>
                  </a:lnTo>
                  <a:lnTo>
                    <a:pt x="19318" y="1095"/>
                  </a:lnTo>
                  <a:lnTo>
                    <a:pt x="18693" y="845"/>
                  </a:lnTo>
                  <a:lnTo>
                    <a:pt x="18036" y="626"/>
                  </a:lnTo>
                  <a:lnTo>
                    <a:pt x="17380" y="438"/>
                  </a:lnTo>
                  <a:lnTo>
                    <a:pt x="16723" y="282"/>
                  </a:lnTo>
                  <a:lnTo>
                    <a:pt x="16036" y="157"/>
                  </a:lnTo>
                  <a:lnTo>
                    <a:pt x="15317" y="63"/>
                  </a:lnTo>
                  <a:lnTo>
                    <a:pt x="14629"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97" name="Google Shape;197;p28"/>
            <p:cNvSpPr/>
            <p:nvPr/>
          </p:nvSpPr>
          <p:spPr>
            <a:xfrm>
              <a:off x="3444410" y="1935823"/>
              <a:ext cx="2009909" cy="2009909"/>
            </a:xfrm>
            <a:custGeom>
              <a:avLst/>
              <a:gdLst/>
              <a:ahLst/>
              <a:cxnLst/>
              <a:rect l="l" t="t" r="r" b="b"/>
              <a:pathLst>
                <a:path w="27789" h="27789" fill="none" extrusionOk="0">
                  <a:moveTo>
                    <a:pt x="27788" y="13879"/>
                  </a:moveTo>
                  <a:lnTo>
                    <a:pt x="27788" y="13879"/>
                  </a:lnTo>
                  <a:lnTo>
                    <a:pt x="27788" y="14598"/>
                  </a:lnTo>
                  <a:lnTo>
                    <a:pt x="27726" y="15317"/>
                  </a:lnTo>
                  <a:lnTo>
                    <a:pt x="27632" y="16004"/>
                  </a:lnTo>
                  <a:lnTo>
                    <a:pt x="27507" y="16692"/>
                  </a:lnTo>
                  <a:lnTo>
                    <a:pt x="27351" y="17349"/>
                  </a:lnTo>
                  <a:lnTo>
                    <a:pt x="27163" y="18005"/>
                  </a:lnTo>
                  <a:lnTo>
                    <a:pt x="26945" y="18661"/>
                  </a:lnTo>
                  <a:lnTo>
                    <a:pt x="26726" y="19286"/>
                  </a:lnTo>
                  <a:lnTo>
                    <a:pt x="26444" y="19912"/>
                  </a:lnTo>
                  <a:lnTo>
                    <a:pt x="26132" y="20506"/>
                  </a:lnTo>
                  <a:lnTo>
                    <a:pt x="25788" y="21099"/>
                  </a:lnTo>
                  <a:lnTo>
                    <a:pt x="25444" y="21662"/>
                  </a:lnTo>
                  <a:lnTo>
                    <a:pt x="25038" y="22193"/>
                  </a:lnTo>
                  <a:lnTo>
                    <a:pt x="24631" y="22725"/>
                  </a:lnTo>
                  <a:lnTo>
                    <a:pt x="24194" y="23225"/>
                  </a:lnTo>
                  <a:lnTo>
                    <a:pt x="23725" y="23694"/>
                  </a:lnTo>
                  <a:lnTo>
                    <a:pt x="23256" y="24163"/>
                  </a:lnTo>
                  <a:lnTo>
                    <a:pt x="22756" y="24600"/>
                  </a:lnTo>
                  <a:lnTo>
                    <a:pt x="22225" y="25007"/>
                  </a:lnTo>
                  <a:lnTo>
                    <a:pt x="21662" y="25413"/>
                  </a:lnTo>
                  <a:lnTo>
                    <a:pt x="21099" y="25757"/>
                  </a:lnTo>
                  <a:lnTo>
                    <a:pt x="20537" y="26101"/>
                  </a:lnTo>
                  <a:lnTo>
                    <a:pt x="19943" y="26413"/>
                  </a:lnTo>
                  <a:lnTo>
                    <a:pt x="19318" y="26694"/>
                  </a:lnTo>
                  <a:lnTo>
                    <a:pt x="18693" y="26945"/>
                  </a:lnTo>
                  <a:lnTo>
                    <a:pt x="18036" y="27163"/>
                  </a:lnTo>
                  <a:lnTo>
                    <a:pt x="17380" y="27351"/>
                  </a:lnTo>
                  <a:lnTo>
                    <a:pt x="16723" y="27507"/>
                  </a:lnTo>
                  <a:lnTo>
                    <a:pt x="16036" y="27601"/>
                  </a:lnTo>
                  <a:lnTo>
                    <a:pt x="15317" y="27695"/>
                  </a:lnTo>
                  <a:lnTo>
                    <a:pt x="14629" y="27757"/>
                  </a:lnTo>
                  <a:lnTo>
                    <a:pt x="13910" y="27788"/>
                  </a:lnTo>
                  <a:lnTo>
                    <a:pt x="13910" y="27788"/>
                  </a:lnTo>
                  <a:lnTo>
                    <a:pt x="13191" y="27757"/>
                  </a:lnTo>
                  <a:lnTo>
                    <a:pt x="12504" y="27695"/>
                  </a:lnTo>
                  <a:lnTo>
                    <a:pt x="11785" y="27601"/>
                  </a:lnTo>
                  <a:lnTo>
                    <a:pt x="11097" y="27507"/>
                  </a:lnTo>
                  <a:lnTo>
                    <a:pt x="10441" y="27351"/>
                  </a:lnTo>
                  <a:lnTo>
                    <a:pt x="9784" y="27163"/>
                  </a:lnTo>
                  <a:lnTo>
                    <a:pt x="9128" y="26945"/>
                  </a:lnTo>
                  <a:lnTo>
                    <a:pt x="8503" y="26694"/>
                  </a:lnTo>
                  <a:lnTo>
                    <a:pt x="7878" y="26413"/>
                  </a:lnTo>
                  <a:lnTo>
                    <a:pt x="7284" y="26101"/>
                  </a:lnTo>
                  <a:lnTo>
                    <a:pt x="6690" y="25757"/>
                  </a:lnTo>
                  <a:lnTo>
                    <a:pt x="6127" y="25413"/>
                  </a:lnTo>
                  <a:lnTo>
                    <a:pt x="5596" y="25007"/>
                  </a:lnTo>
                  <a:lnTo>
                    <a:pt x="5064" y="24600"/>
                  </a:lnTo>
                  <a:lnTo>
                    <a:pt x="4564" y="24163"/>
                  </a:lnTo>
                  <a:lnTo>
                    <a:pt x="4095" y="23694"/>
                  </a:lnTo>
                  <a:lnTo>
                    <a:pt x="3627" y="23225"/>
                  </a:lnTo>
                  <a:lnTo>
                    <a:pt x="3189" y="22725"/>
                  </a:lnTo>
                  <a:lnTo>
                    <a:pt x="2783" y="22193"/>
                  </a:lnTo>
                  <a:lnTo>
                    <a:pt x="2376" y="21662"/>
                  </a:lnTo>
                  <a:lnTo>
                    <a:pt x="2032" y="21099"/>
                  </a:lnTo>
                  <a:lnTo>
                    <a:pt x="1689" y="20506"/>
                  </a:lnTo>
                  <a:lnTo>
                    <a:pt x="1376" y="19912"/>
                  </a:lnTo>
                  <a:lnTo>
                    <a:pt x="1095" y="19286"/>
                  </a:lnTo>
                  <a:lnTo>
                    <a:pt x="845" y="18661"/>
                  </a:lnTo>
                  <a:lnTo>
                    <a:pt x="626" y="18005"/>
                  </a:lnTo>
                  <a:lnTo>
                    <a:pt x="438" y="17349"/>
                  </a:lnTo>
                  <a:lnTo>
                    <a:pt x="313" y="16692"/>
                  </a:lnTo>
                  <a:lnTo>
                    <a:pt x="188" y="16004"/>
                  </a:lnTo>
                  <a:lnTo>
                    <a:pt x="94" y="15317"/>
                  </a:lnTo>
                  <a:lnTo>
                    <a:pt x="32" y="14598"/>
                  </a:lnTo>
                  <a:lnTo>
                    <a:pt x="1" y="13879"/>
                  </a:lnTo>
                  <a:lnTo>
                    <a:pt x="1" y="13879"/>
                  </a:lnTo>
                  <a:lnTo>
                    <a:pt x="32" y="13160"/>
                  </a:lnTo>
                  <a:lnTo>
                    <a:pt x="94" y="12472"/>
                  </a:lnTo>
                  <a:lnTo>
                    <a:pt x="188" y="11753"/>
                  </a:lnTo>
                  <a:lnTo>
                    <a:pt x="313" y="11066"/>
                  </a:lnTo>
                  <a:lnTo>
                    <a:pt x="438" y="10409"/>
                  </a:lnTo>
                  <a:lnTo>
                    <a:pt x="626" y="9753"/>
                  </a:lnTo>
                  <a:lnTo>
                    <a:pt x="845" y="9097"/>
                  </a:lnTo>
                  <a:lnTo>
                    <a:pt x="1095" y="8471"/>
                  </a:lnTo>
                  <a:lnTo>
                    <a:pt x="1376" y="7846"/>
                  </a:lnTo>
                  <a:lnTo>
                    <a:pt x="1689" y="7252"/>
                  </a:lnTo>
                  <a:lnTo>
                    <a:pt x="2032" y="6690"/>
                  </a:lnTo>
                  <a:lnTo>
                    <a:pt x="2376" y="6127"/>
                  </a:lnTo>
                  <a:lnTo>
                    <a:pt x="2783" y="5564"/>
                  </a:lnTo>
                  <a:lnTo>
                    <a:pt x="3189" y="5033"/>
                  </a:lnTo>
                  <a:lnTo>
                    <a:pt x="3627" y="4533"/>
                  </a:lnTo>
                  <a:lnTo>
                    <a:pt x="4095" y="4064"/>
                  </a:lnTo>
                  <a:lnTo>
                    <a:pt x="4564" y="3595"/>
                  </a:lnTo>
                  <a:lnTo>
                    <a:pt x="5064" y="3158"/>
                  </a:lnTo>
                  <a:lnTo>
                    <a:pt x="5596" y="2751"/>
                  </a:lnTo>
                  <a:lnTo>
                    <a:pt x="6127" y="2345"/>
                  </a:lnTo>
                  <a:lnTo>
                    <a:pt x="6690" y="2001"/>
                  </a:lnTo>
                  <a:lnTo>
                    <a:pt x="7284" y="1657"/>
                  </a:lnTo>
                  <a:lnTo>
                    <a:pt x="7878" y="1345"/>
                  </a:lnTo>
                  <a:lnTo>
                    <a:pt x="8503" y="1095"/>
                  </a:lnTo>
                  <a:lnTo>
                    <a:pt x="9128" y="845"/>
                  </a:lnTo>
                  <a:lnTo>
                    <a:pt x="9784" y="626"/>
                  </a:lnTo>
                  <a:lnTo>
                    <a:pt x="10441" y="438"/>
                  </a:lnTo>
                  <a:lnTo>
                    <a:pt x="11097" y="282"/>
                  </a:lnTo>
                  <a:lnTo>
                    <a:pt x="11785" y="157"/>
                  </a:lnTo>
                  <a:lnTo>
                    <a:pt x="12504" y="63"/>
                  </a:lnTo>
                  <a:lnTo>
                    <a:pt x="13191" y="1"/>
                  </a:lnTo>
                  <a:lnTo>
                    <a:pt x="13910" y="1"/>
                  </a:lnTo>
                  <a:lnTo>
                    <a:pt x="13910" y="1"/>
                  </a:lnTo>
                  <a:lnTo>
                    <a:pt x="14629" y="1"/>
                  </a:lnTo>
                  <a:lnTo>
                    <a:pt x="15317" y="63"/>
                  </a:lnTo>
                  <a:lnTo>
                    <a:pt x="16036" y="157"/>
                  </a:lnTo>
                  <a:lnTo>
                    <a:pt x="16723" y="282"/>
                  </a:lnTo>
                  <a:lnTo>
                    <a:pt x="17380" y="438"/>
                  </a:lnTo>
                  <a:lnTo>
                    <a:pt x="18036" y="626"/>
                  </a:lnTo>
                  <a:lnTo>
                    <a:pt x="18693" y="845"/>
                  </a:lnTo>
                  <a:lnTo>
                    <a:pt x="19318" y="1095"/>
                  </a:lnTo>
                  <a:lnTo>
                    <a:pt x="19943" y="1345"/>
                  </a:lnTo>
                  <a:lnTo>
                    <a:pt x="20537" y="1657"/>
                  </a:lnTo>
                  <a:lnTo>
                    <a:pt x="21099" y="2001"/>
                  </a:lnTo>
                  <a:lnTo>
                    <a:pt x="21662" y="2345"/>
                  </a:lnTo>
                  <a:lnTo>
                    <a:pt x="22225" y="2751"/>
                  </a:lnTo>
                  <a:lnTo>
                    <a:pt x="22756" y="3158"/>
                  </a:lnTo>
                  <a:lnTo>
                    <a:pt x="23256" y="3595"/>
                  </a:lnTo>
                  <a:lnTo>
                    <a:pt x="23725" y="4064"/>
                  </a:lnTo>
                  <a:lnTo>
                    <a:pt x="24194" y="4533"/>
                  </a:lnTo>
                  <a:lnTo>
                    <a:pt x="24631" y="5033"/>
                  </a:lnTo>
                  <a:lnTo>
                    <a:pt x="25038" y="5564"/>
                  </a:lnTo>
                  <a:lnTo>
                    <a:pt x="25444" y="6127"/>
                  </a:lnTo>
                  <a:lnTo>
                    <a:pt x="25788" y="6690"/>
                  </a:lnTo>
                  <a:lnTo>
                    <a:pt x="26132" y="7252"/>
                  </a:lnTo>
                  <a:lnTo>
                    <a:pt x="26444" y="7846"/>
                  </a:lnTo>
                  <a:lnTo>
                    <a:pt x="26726" y="8471"/>
                  </a:lnTo>
                  <a:lnTo>
                    <a:pt x="26945" y="9097"/>
                  </a:lnTo>
                  <a:lnTo>
                    <a:pt x="27163" y="9753"/>
                  </a:lnTo>
                  <a:lnTo>
                    <a:pt x="27351" y="10409"/>
                  </a:lnTo>
                  <a:lnTo>
                    <a:pt x="27507" y="11066"/>
                  </a:lnTo>
                  <a:lnTo>
                    <a:pt x="27632" y="11753"/>
                  </a:lnTo>
                  <a:lnTo>
                    <a:pt x="27726" y="12472"/>
                  </a:lnTo>
                  <a:lnTo>
                    <a:pt x="27788" y="13160"/>
                  </a:lnTo>
                  <a:lnTo>
                    <a:pt x="27788" y="13879"/>
                  </a:lnTo>
                </a:path>
              </a:pathLst>
            </a:custGeom>
            <a:noFill/>
            <a:ln>
              <a:noFill/>
            </a:ln>
          </p:spPr>
          <p:txBody>
            <a:bodyPr spcFirstLastPara="1" wrap="square" lIns="121900" tIns="121900" rIns="121900" bIns="121900" anchor="ctr" anchorCtr="0">
              <a:noAutofit/>
            </a:bodyPr>
            <a:lstStyle/>
            <a:p>
              <a:endParaRPr sz="2400"/>
            </a:p>
          </p:txBody>
        </p:sp>
        <p:sp>
          <p:nvSpPr>
            <p:cNvPr id="198" name="Google Shape;198;p28"/>
            <p:cNvSpPr/>
            <p:nvPr/>
          </p:nvSpPr>
          <p:spPr>
            <a:xfrm>
              <a:off x="3500973" y="1990071"/>
              <a:ext cx="1899103" cy="1899175"/>
            </a:xfrm>
            <a:custGeom>
              <a:avLst/>
              <a:gdLst/>
              <a:ahLst/>
              <a:cxnLst/>
              <a:rect l="l" t="t" r="r" b="b"/>
              <a:pathLst>
                <a:path w="26257" h="26258" extrusionOk="0">
                  <a:moveTo>
                    <a:pt x="13128" y="1"/>
                  </a:moveTo>
                  <a:lnTo>
                    <a:pt x="12441" y="32"/>
                  </a:lnTo>
                  <a:lnTo>
                    <a:pt x="11784" y="63"/>
                  </a:lnTo>
                  <a:lnTo>
                    <a:pt x="11128" y="157"/>
                  </a:lnTo>
                  <a:lnTo>
                    <a:pt x="10471" y="282"/>
                  </a:lnTo>
                  <a:lnTo>
                    <a:pt x="9846" y="407"/>
                  </a:lnTo>
                  <a:lnTo>
                    <a:pt x="9221" y="595"/>
                  </a:lnTo>
                  <a:lnTo>
                    <a:pt x="8627" y="813"/>
                  </a:lnTo>
                  <a:lnTo>
                    <a:pt x="8033" y="1032"/>
                  </a:lnTo>
                  <a:lnTo>
                    <a:pt x="7439" y="1314"/>
                  </a:lnTo>
                  <a:lnTo>
                    <a:pt x="6877" y="1595"/>
                  </a:lnTo>
                  <a:lnTo>
                    <a:pt x="6314" y="1908"/>
                  </a:lnTo>
                  <a:lnTo>
                    <a:pt x="5783" y="2251"/>
                  </a:lnTo>
                  <a:lnTo>
                    <a:pt x="5283" y="2626"/>
                  </a:lnTo>
                  <a:lnTo>
                    <a:pt x="4782" y="3002"/>
                  </a:lnTo>
                  <a:lnTo>
                    <a:pt x="4314" y="3408"/>
                  </a:lnTo>
                  <a:lnTo>
                    <a:pt x="3845" y="3845"/>
                  </a:lnTo>
                  <a:lnTo>
                    <a:pt x="3407" y="4314"/>
                  </a:lnTo>
                  <a:lnTo>
                    <a:pt x="3001" y="4783"/>
                  </a:lnTo>
                  <a:lnTo>
                    <a:pt x="2626" y="5283"/>
                  </a:lnTo>
                  <a:lnTo>
                    <a:pt x="2251" y="5783"/>
                  </a:lnTo>
                  <a:lnTo>
                    <a:pt x="1907" y="6315"/>
                  </a:lnTo>
                  <a:lnTo>
                    <a:pt x="1594" y="6877"/>
                  </a:lnTo>
                  <a:lnTo>
                    <a:pt x="1282" y="7440"/>
                  </a:lnTo>
                  <a:lnTo>
                    <a:pt x="1032" y="8034"/>
                  </a:lnTo>
                  <a:lnTo>
                    <a:pt x="813" y="8628"/>
                  </a:lnTo>
                  <a:lnTo>
                    <a:pt x="594" y="9222"/>
                  </a:lnTo>
                  <a:lnTo>
                    <a:pt x="406" y="9847"/>
                  </a:lnTo>
                  <a:lnTo>
                    <a:pt x="281" y="10472"/>
                  </a:lnTo>
                  <a:lnTo>
                    <a:pt x="156" y="11128"/>
                  </a:lnTo>
                  <a:lnTo>
                    <a:pt x="63" y="11785"/>
                  </a:lnTo>
                  <a:lnTo>
                    <a:pt x="31" y="12441"/>
                  </a:lnTo>
                  <a:lnTo>
                    <a:pt x="0" y="13129"/>
                  </a:lnTo>
                  <a:lnTo>
                    <a:pt x="31" y="13817"/>
                  </a:lnTo>
                  <a:lnTo>
                    <a:pt x="63" y="14473"/>
                  </a:lnTo>
                  <a:lnTo>
                    <a:pt x="156" y="15129"/>
                  </a:lnTo>
                  <a:lnTo>
                    <a:pt x="281" y="15786"/>
                  </a:lnTo>
                  <a:lnTo>
                    <a:pt x="406" y="16411"/>
                  </a:lnTo>
                  <a:lnTo>
                    <a:pt x="594" y="17036"/>
                  </a:lnTo>
                  <a:lnTo>
                    <a:pt x="813" y="17630"/>
                  </a:lnTo>
                  <a:lnTo>
                    <a:pt x="1032" y="18255"/>
                  </a:lnTo>
                  <a:lnTo>
                    <a:pt x="1282" y="18818"/>
                  </a:lnTo>
                  <a:lnTo>
                    <a:pt x="1594" y="19380"/>
                  </a:lnTo>
                  <a:lnTo>
                    <a:pt x="1907" y="19943"/>
                  </a:lnTo>
                  <a:lnTo>
                    <a:pt x="2251" y="20474"/>
                  </a:lnTo>
                  <a:lnTo>
                    <a:pt x="2626" y="20975"/>
                  </a:lnTo>
                  <a:lnTo>
                    <a:pt x="3001" y="21475"/>
                  </a:lnTo>
                  <a:lnTo>
                    <a:pt x="3407" y="21944"/>
                  </a:lnTo>
                  <a:lnTo>
                    <a:pt x="3845" y="22412"/>
                  </a:lnTo>
                  <a:lnTo>
                    <a:pt x="4314" y="22850"/>
                  </a:lnTo>
                  <a:lnTo>
                    <a:pt x="4782" y="23256"/>
                  </a:lnTo>
                  <a:lnTo>
                    <a:pt x="5283" y="23663"/>
                  </a:lnTo>
                  <a:lnTo>
                    <a:pt x="5783" y="24007"/>
                  </a:lnTo>
                  <a:lnTo>
                    <a:pt x="6314" y="24350"/>
                  </a:lnTo>
                  <a:lnTo>
                    <a:pt x="6877" y="24663"/>
                  </a:lnTo>
                  <a:lnTo>
                    <a:pt x="7439" y="24976"/>
                  </a:lnTo>
                  <a:lnTo>
                    <a:pt x="8033" y="25226"/>
                  </a:lnTo>
                  <a:lnTo>
                    <a:pt x="8627" y="25444"/>
                  </a:lnTo>
                  <a:lnTo>
                    <a:pt x="9221" y="25663"/>
                  </a:lnTo>
                  <a:lnTo>
                    <a:pt x="9846" y="25851"/>
                  </a:lnTo>
                  <a:lnTo>
                    <a:pt x="10471" y="25976"/>
                  </a:lnTo>
                  <a:lnTo>
                    <a:pt x="11128" y="26101"/>
                  </a:lnTo>
                  <a:lnTo>
                    <a:pt x="11784" y="26195"/>
                  </a:lnTo>
                  <a:lnTo>
                    <a:pt x="12441" y="26226"/>
                  </a:lnTo>
                  <a:lnTo>
                    <a:pt x="13128" y="26257"/>
                  </a:lnTo>
                  <a:lnTo>
                    <a:pt x="13816" y="26226"/>
                  </a:lnTo>
                  <a:lnTo>
                    <a:pt x="14472" y="26195"/>
                  </a:lnTo>
                  <a:lnTo>
                    <a:pt x="15129" y="26101"/>
                  </a:lnTo>
                  <a:lnTo>
                    <a:pt x="15785" y="25976"/>
                  </a:lnTo>
                  <a:lnTo>
                    <a:pt x="16410" y="25851"/>
                  </a:lnTo>
                  <a:lnTo>
                    <a:pt x="17035" y="25663"/>
                  </a:lnTo>
                  <a:lnTo>
                    <a:pt x="17629" y="25444"/>
                  </a:lnTo>
                  <a:lnTo>
                    <a:pt x="18223" y="25226"/>
                  </a:lnTo>
                  <a:lnTo>
                    <a:pt x="18817" y="24976"/>
                  </a:lnTo>
                  <a:lnTo>
                    <a:pt x="19380" y="24663"/>
                  </a:lnTo>
                  <a:lnTo>
                    <a:pt x="19942" y="24350"/>
                  </a:lnTo>
                  <a:lnTo>
                    <a:pt x="20474" y="24007"/>
                  </a:lnTo>
                  <a:lnTo>
                    <a:pt x="20974" y="23663"/>
                  </a:lnTo>
                  <a:lnTo>
                    <a:pt x="21474" y="23256"/>
                  </a:lnTo>
                  <a:lnTo>
                    <a:pt x="21943" y="22850"/>
                  </a:lnTo>
                  <a:lnTo>
                    <a:pt x="22412" y="22412"/>
                  </a:lnTo>
                  <a:lnTo>
                    <a:pt x="22849" y="21944"/>
                  </a:lnTo>
                  <a:lnTo>
                    <a:pt x="23256" y="21475"/>
                  </a:lnTo>
                  <a:lnTo>
                    <a:pt x="23631" y="20975"/>
                  </a:lnTo>
                  <a:lnTo>
                    <a:pt x="24006" y="20474"/>
                  </a:lnTo>
                  <a:lnTo>
                    <a:pt x="24350" y="19943"/>
                  </a:lnTo>
                  <a:lnTo>
                    <a:pt x="24662" y="19380"/>
                  </a:lnTo>
                  <a:lnTo>
                    <a:pt x="24944" y="18818"/>
                  </a:lnTo>
                  <a:lnTo>
                    <a:pt x="25225" y="18255"/>
                  </a:lnTo>
                  <a:lnTo>
                    <a:pt x="25444" y="17630"/>
                  </a:lnTo>
                  <a:lnTo>
                    <a:pt x="25662" y="17036"/>
                  </a:lnTo>
                  <a:lnTo>
                    <a:pt x="25850" y="16411"/>
                  </a:lnTo>
                  <a:lnTo>
                    <a:pt x="25975" y="15786"/>
                  </a:lnTo>
                  <a:lnTo>
                    <a:pt x="26100" y="15129"/>
                  </a:lnTo>
                  <a:lnTo>
                    <a:pt x="26194" y="14473"/>
                  </a:lnTo>
                  <a:lnTo>
                    <a:pt x="26225" y="13817"/>
                  </a:lnTo>
                  <a:lnTo>
                    <a:pt x="26256" y="13129"/>
                  </a:lnTo>
                  <a:lnTo>
                    <a:pt x="26225" y="12441"/>
                  </a:lnTo>
                  <a:lnTo>
                    <a:pt x="26194" y="11785"/>
                  </a:lnTo>
                  <a:lnTo>
                    <a:pt x="26100" y="11128"/>
                  </a:lnTo>
                  <a:lnTo>
                    <a:pt x="25975" y="10472"/>
                  </a:lnTo>
                  <a:lnTo>
                    <a:pt x="25850" y="9847"/>
                  </a:lnTo>
                  <a:lnTo>
                    <a:pt x="25662" y="9222"/>
                  </a:lnTo>
                  <a:lnTo>
                    <a:pt x="25444" y="8628"/>
                  </a:lnTo>
                  <a:lnTo>
                    <a:pt x="25225" y="8034"/>
                  </a:lnTo>
                  <a:lnTo>
                    <a:pt x="24944" y="7440"/>
                  </a:lnTo>
                  <a:lnTo>
                    <a:pt x="24662" y="6877"/>
                  </a:lnTo>
                  <a:lnTo>
                    <a:pt x="24350" y="6315"/>
                  </a:lnTo>
                  <a:lnTo>
                    <a:pt x="24006" y="5783"/>
                  </a:lnTo>
                  <a:lnTo>
                    <a:pt x="23631" y="5283"/>
                  </a:lnTo>
                  <a:lnTo>
                    <a:pt x="23256" y="4783"/>
                  </a:lnTo>
                  <a:lnTo>
                    <a:pt x="22849" y="4314"/>
                  </a:lnTo>
                  <a:lnTo>
                    <a:pt x="22412" y="3845"/>
                  </a:lnTo>
                  <a:lnTo>
                    <a:pt x="21943" y="3408"/>
                  </a:lnTo>
                  <a:lnTo>
                    <a:pt x="21474" y="3002"/>
                  </a:lnTo>
                  <a:lnTo>
                    <a:pt x="20974" y="2626"/>
                  </a:lnTo>
                  <a:lnTo>
                    <a:pt x="20474" y="2251"/>
                  </a:lnTo>
                  <a:lnTo>
                    <a:pt x="19942" y="1908"/>
                  </a:lnTo>
                  <a:lnTo>
                    <a:pt x="19380" y="1595"/>
                  </a:lnTo>
                  <a:lnTo>
                    <a:pt x="18817" y="1314"/>
                  </a:lnTo>
                  <a:lnTo>
                    <a:pt x="18223" y="1032"/>
                  </a:lnTo>
                  <a:lnTo>
                    <a:pt x="17629" y="813"/>
                  </a:lnTo>
                  <a:lnTo>
                    <a:pt x="17035" y="595"/>
                  </a:lnTo>
                  <a:lnTo>
                    <a:pt x="16410" y="407"/>
                  </a:lnTo>
                  <a:lnTo>
                    <a:pt x="15785" y="282"/>
                  </a:lnTo>
                  <a:lnTo>
                    <a:pt x="15129" y="157"/>
                  </a:lnTo>
                  <a:lnTo>
                    <a:pt x="14472" y="63"/>
                  </a:lnTo>
                  <a:lnTo>
                    <a:pt x="13816" y="32"/>
                  </a:lnTo>
                  <a:lnTo>
                    <a:pt x="13128" y="1"/>
                  </a:lnTo>
                  <a:close/>
                </a:path>
              </a:pathLst>
            </a:custGeom>
            <a:solidFill>
              <a:srgbClr val="666666"/>
            </a:solidFill>
            <a:ln>
              <a:noFill/>
            </a:ln>
          </p:spPr>
          <p:txBody>
            <a:bodyPr spcFirstLastPara="1" wrap="square" lIns="121900" tIns="121900" rIns="121900" bIns="121900" anchor="ctr" anchorCtr="0">
              <a:noAutofit/>
            </a:bodyPr>
            <a:lstStyle/>
            <a:p>
              <a:endParaRPr sz="2400"/>
            </a:p>
          </p:txBody>
        </p:sp>
        <p:sp>
          <p:nvSpPr>
            <p:cNvPr id="199" name="Google Shape;199;p28"/>
            <p:cNvSpPr/>
            <p:nvPr/>
          </p:nvSpPr>
          <p:spPr>
            <a:xfrm>
              <a:off x="3715724" y="3400884"/>
              <a:ext cx="174165" cy="237451"/>
            </a:xfrm>
            <a:custGeom>
              <a:avLst/>
              <a:gdLst/>
              <a:ahLst/>
              <a:cxnLst/>
              <a:rect l="l" t="t" r="r" b="b"/>
              <a:pathLst>
                <a:path w="2408" h="3283" extrusionOk="0">
                  <a:moveTo>
                    <a:pt x="813" y="0"/>
                  </a:moveTo>
                  <a:lnTo>
                    <a:pt x="657" y="32"/>
                  </a:lnTo>
                  <a:lnTo>
                    <a:pt x="501" y="63"/>
                  </a:lnTo>
                  <a:lnTo>
                    <a:pt x="376" y="157"/>
                  </a:lnTo>
                  <a:lnTo>
                    <a:pt x="251" y="251"/>
                  </a:lnTo>
                  <a:lnTo>
                    <a:pt x="157" y="376"/>
                  </a:lnTo>
                  <a:lnTo>
                    <a:pt x="63" y="501"/>
                  </a:lnTo>
                  <a:lnTo>
                    <a:pt x="32" y="657"/>
                  </a:lnTo>
                  <a:lnTo>
                    <a:pt x="1" y="813"/>
                  </a:lnTo>
                  <a:lnTo>
                    <a:pt x="1" y="2470"/>
                  </a:lnTo>
                  <a:lnTo>
                    <a:pt x="32" y="2626"/>
                  </a:lnTo>
                  <a:lnTo>
                    <a:pt x="63" y="2782"/>
                  </a:lnTo>
                  <a:lnTo>
                    <a:pt x="157" y="2939"/>
                  </a:lnTo>
                  <a:lnTo>
                    <a:pt x="251" y="3032"/>
                  </a:lnTo>
                  <a:lnTo>
                    <a:pt x="376" y="3126"/>
                  </a:lnTo>
                  <a:lnTo>
                    <a:pt x="501" y="3220"/>
                  </a:lnTo>
                  <a:lnTo>
                    <a:pt x="657" y="3251"/>
                  </a:lnTo>
                  <a:lnTo>
                    <a:pt x="813" y="3282"/>
                  </a:lnTo>
                  <a:lnTo>
                    <a:pt x="1595" y="3282"/>
                  </a:lnTo>
                  <a:lnTo>
                    <a:pt x="1782" y="3251"/>
                  </a:lnTo>
                  <a:lnTo>
                    <a:pt x="1907" y="3220"/>
                  </a:lnTo>
                  <a:lnTo>
                    <a:pt x="2064" y="3126"/>
                  </a:lnTo>
                  <a:lnTo>
                    <a:pt x="2157" y="3032"/>
                  </a:lnTo>
                  <a:lnTo>
                    <a:pt x="2282" y="2939"/>
                  </a:lnTo>
                  <a:lnTo>
                    <a:pt x="2345" y="2782"/>
                  </a:lnTo>
                  <a:lnTo>
                    <a:pt x="2376" y="2626"/>
                  </a:lnTo>
                  <a:lnTo>
                    <a:pt x="2407" y="2470"/>
                  </a:lnTo>
                  <a:lnTo>
                    <a:pt x="2407" y="813"/>
                  </a:lnTo>
                  <a:lnTo>
                    <a:pt x="2376" y="657"/>
                  </a:lnTo>
                  <a:lnTo>
                    <a:pt x="2345" y="501"/>
                  </a:lnTo>
                  <a:lnTo>
                    <a:pt x="2282" y="376"/>
                  </a:lnTo>
                  <a:lnTo>
                    <a:pt x="2157" y="251"/>
                  </a:lnTo>
                  <a:lnTo>
                    <a:pt x="2064" y="157"/>
                  </a:lnTo>
                  <a:lnTo>
                    <a:pt x="1907" y="63"/>
                  </a:lnTo>
                  <a:lnTo>
                    <a:pt x="1782" y="32"/>
                  </a:lnTo>
                  <a:lnTo>
                    <a:pt x="1595" y="0"/>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00" name="Google Shape;200;p28"/>
            <p:cNvSpPr/>
            <p:nvPr/>
          </p:nvSpPr>
          <p:spPr>
            <a:xfrm>
              <a:off x="3715724" y="3400884"/>
              <a:ext cx="174165" cy="237451"/>
            </a:xfrm>
            <a:custGeom>
              <a:avLst/>
              <a:gdLst/>
              <a:ahLst/>
              <a:cxnLst/>
              <a:rect l="l" t="t" r="r" b="b"/>
              <a:pathLst>
                <a:path w="2408" h="3283" fill="none" extrusionOk="0">
                  <a:moveTo>
                    <a:pt x="2407" y="2470"/>
                  </a:moveTo>
                  <a:lnTo>
                    <a:pt x="2407" y="2470"/>
                  </a:lnTo>
                  <a:lnTo>
                    <a:pt x="2376" y="2626"/>
                  </a:lnTo>
                  <a:lnTo>
                    <a:pt x="2345" y="2782"/>
                  </a:lnTo>
                  <a:lnTo>
                    <a:pt x="2282" y="2939"/>
                  </a:lnTo>
                  <a:lnTo>
                    <a:pt x="2157" y="3032"/>
                  </a:lnTo>
                  <a:lnTo>
                    <a:pt x="2064" y="3126"/>
                  </a:lnTo>
                  <a:lnTo>
                    <a:pt x="1907" y="3220"/>
                  </a:lnTo>
                  <a:lnTo>
                    <a:pt x="1782" y="3251"/>
                  </a:lnTo>
                  <a:lnTo>
                    <a:pt x="1595" y="3282"/>
                  </a:lnTo>
                  <a:lnTo>
                    <a:pt x="813" y="3282"/>
                  </a:lnTo>
                  <a:lnTo>
                    <a:pt x="813" y="3282"/>
                  </a:lnTo>
                  <a:lnTo>
                    <a:pt x="657" y="3251"/>
                  </a:lnTo>
                  <a:lnTo>
                    <a:pt x="501" y="3220"/>
                  </a:lnTo>
                  <a:lnTo>
                    <a:pt x="376" y="3126"/>
                  </a:lnTo>
                  <a:lnTo>
                    <a:pt x="251" y="3032"/>
                  </a:lnTo>
                  <a:lnTo>
                    <a:pt x="157" y="2939"/>
                  </a:lnTo>
                  <a:lnTo>
                    <a:pt x="63" y="2782"/>
                  </a:lnTo>
                  <a:lnTo>
                    <a:pt x="32" y="2626"/>
                  </a:lnTo>
                  <a:lnTo>
                    <a:pt x="1" y="2470"/>
                  </a:lnTo>
                  <a:lnTo>
                    <a:pt x="1" y="813"/>
                  </a:lnTo>
                  <a:lnTo>
                    <a:pt x="1" y="813"/>
                  </a:lnTo>
                  <a:lnTo>
                    <a:pt x="32" y="657"/>
                  </a:lnTo>
                  <a:lnTo>
                    <a:pt x="63" y="501"/>
                  </a:lnTo>
                  <a:lnTo>
                    <a:pt x="157" y="376"/>
                  </a:lnTo>
                  <a:lnTo>
                    <a:pt x="251" y="251"/>
                  </a:lnTo>
                  <a:lnTo>
                    <a:pt x="376" y="157"/>
                  </a:lnTo>
                  <a:lnTo>
                    <a:pt x="501" y="63"/>
                  </a:lnTo>
                  <a:lnTo>
                    <a:pt x="657" y="32"/>
                  </a:lnTo>
                  <a:lnTo>
                    <a:pt x="813" y="0"/>
                  </a:lnTo>
                  <a:lnTo>
                    <a:pt x="1595" y="0"/>
                  </a:lnTo>
                  <a:lnTo>
                    <a:pt x="1595" y="0"/>
                  </a:lnTo>
                  <a:lnTo>
                    <a:pt x="1782" y="32"/>
                  </a:lnTo>
                  <a:lnTo>
                    <a:pt x="1907" y="63"/>
                  </a:lnTo>
                  <a:lnTo>
                    <a:pt x="2064" y="157"/>
                  </a:lnTo>
                  <a:lnTo>
                    <a:pt x="2157" y="251"/>
                  </a:lnTo>
                  <a:lnTo>
                    <a:pt x="2282" y="376"/>
                  </a:lnTo>
                  <a:lnTo>
                    <a:pt x="2345" y="501"/>
                  </a:lnTo>
                  <a:lnTo>
                    <a:pt x="2376" y="657"/>
                  </a:lnTo>
                  <a:lnTo>
                    <a:pt x="2407" y="813"/>
                  </a:lnTo>
                  <a:lnTo>
                    <a:pt x="2407" y="2470"/>
                  </a:lnTo>
                </a:path>
              </a:pathLst>
            </a:custGeom>
            <a:noFill/>
            <a:ln>
              <a:noFill/>
            </a:ln>
          </p:spPr>
          <p:txBody>
            <a:bodyPr spcFirstLastPara="1" wrap="square" lIns="121900" tIns="121900" rIns="121900" bIns="121900" anchor="ctr" anchorCtr="0">
              <a:noAutofit/>
            </a:bodyPr>
            <a:lstStyle/>
            <a:p>
              <a:endParaRPr sz="2400"/>
            </a:p>
          </p:txBody>
        </p:sp>
        <p:sp>
          <p:nvSpPr>
            <p:cNvPr id="201" name="Google Shape;201;p28"/>
            <p:cNvSpPr/>
            <p:nvPr/>
          </p:nvSpPr>
          <p:spPr>
            <a:xfrm>
              <a:off x="5020284" y="3400884"/>
              <a:ext cx="171850" cy="237451"/>
            </a:xfrm>
            <a:custGeom>
              <a:avLst/>
              <a:gdLst/>
              <a:ahLst/>
              <a:cxnLst/>
              <a:rect l="l" t="t" r="r" b="b"/>
              <a:pathLst>
                <a:path w="2376" h="3283" extrusionOk="0">
                  <a:moveTo>
                    <a:pt x="782" y="0"/>
                  </a:moveTo>
                  <a:lnTo>
                    <a:pt x="625" y="32"/>
                  </a:lnTo>
                  <a:lnTo>
                    <a:pt x="469" y="63"/>
                  </a:lnTo>
                  <a:lnTo>
                    <a:pt x="344" y="157"/>
                  </a:lnTo>
                  <a:lnTo>
                    <a:pt x="219" y="251"/>
                  </a:lnTo>
                  <a:lnTo>
                    <a:pt x="125" y="376"/>
                  </a:lnTo>
                  <a:lnTo>
                    <a:pt x="63" y="501"/>
                  </a:lnTo>
                  <a:lnTo>
                    <a:pt x="0" y="657"/>
                  </a:lnTo>
                  <a:lnTo>
                    <a:pt x="0" y="813"/>
                  </a:lnTo>
                  <a:lnTo>
                    <a:pt x="0" y="2470"/>
                  </a:lnTo>
                  <a:lnTo>
                    <a:pt x="0" y="2626"/>
                  </a:lnTo>
                  <a:lnTo>
                    <a:pt x="63" y="2782"/>
                  </a:lnTo>
                  <a:lnTo>
                    <a:pt x="125" y="2939"/>
                  </a:lnTo>
                  <a:lnTo>
                    <a:pt x="219" y="3032"/>
                  </a:lnTo>
                  <a:lnTo>
                    <a:pt x="344" y="3126"/>
                  </a:lnTo>
                  <a:lnTo>
                    <a:pt x="469" y="3220"/>
                  </a:lnTo>
                  <a:lnTo>
                    <a:pt x="625" y="3251"/>
                  </a:lnTo>
                  <a:lnTo>
                    <a:pt x="782" y="3282"/>
                  </a:lnTo>
                  <a:lnTo>
                    <a:pt x="1594" y="3282"/>
                  </a:lnTo>
                  <a:lnTo>
                    <a:pt x="1750" y="3251"/>
                  </a:lnTo>
                  <a:lnTo>
                    <a:pt x="1907" y="3220"/>
                  </a:lnTo>
                  <a:lnTo>
                    <a:pt x="2032" y="3126"/>
                  </a:lnTo>
                  <a:lnTo>
                    <a:pt x="2157" y="3032"/>
                  </a:lnTo>
                  <a:lnTo>
                    <a:pt x="2251" y="2939"/>
                  </a:lnTo>
                  <a:lnTo>
                    <a:pt x="2313" y="2782"/>
                  </a:lnTo>
                  <a:lnTo>
                    <a:pt x="2376" y="2626"/>
                  </a:lnTo>
                  <a:lnTo>
                    <a:pt x="2376" y="2470"/>
                  </a:lnTo>
                  <a:lnTo>
                    <a:pt x="2376" y="813"/>
                  </a:lnTo>
                  <a:lnTo>
                    <a:pt x="2376" y="657"/>
                  </a:lnTo>
                  <a:lnTo>
                    <a:pt x="2313" y="501"/>
                  </a:lnTo>
                  <a:lnTo>
                    <a:pt x="2251" y="376"/>
                  </a:lnTo>
                  <a:lnTo>
                    <a:pt x="2157" y="251"/>
                  </a:lnTo>
                  <a:lnTo>
                    <a:pt x="2032" y="157"/>
                  </a:lnTo>
                  <a:lnTo>
                    <a:pt x="1907" y="63"/>
                  </a:lnTo>
                  <a:lnTo>
                    <a:pt x="1750" y="32"/>
                  </a:lnTo>
                  <a:lnTo>
                    <a:pt x="1594" y="0"/>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02" name="Google Shape;202;p28"/>
            <p:cNvSpPr/>
            <p:nvPr/>
          </p:nvSpPr>
          <p:spPr>
            <a:xfrm>
              <a:off x="5020284" y="3400884"/>
              <a:ext cx="171850" cy="237451"/>
            </a:xfrm>
            <a:custGeom>
              <a:avLst/>
              <a:gdLst/>
              <a:ahLst/>
              <a:cxnLst/>
              <a:rect l="l" t="t" r="r" b="b"/>
              <a:pathLst>
                <a:path w="2376" h="3283" fill="none" extrusionOk="0">
                  <a:moveTo>
                    <a:pt x="2376" y="2470"/>
                  </a:moveTo>
                  <a:lnTo>
                    <a:pt x="2376" y="2470"/>
                  </a:lnTo>
                  <a:lnTo>
                    <a:pt x="2376" y="2626"/>
                  </a:lnTo>
                  <a:lnTo>
                    <a:pt x="2313" y="2782"/>
                  </a:lnTo>
                  <a:lnTo>
                    <a:pt x="2251" y="2939"/>
                  </a:lnTo>
                  <a:lnTo>
                    <a:pt x="2157" y="3032"/>
                  </a:lnTo>
                  <a:lnTo>
                    <a:pt x="2032" y="3126"/>
                  </a:lnTo>
                  <a:lnTo>
                    <a:pt x="1907" y="3220"/>
                  </a:lnTo>
                  <a:lnTo>
                    <a:pt x="1750" y="3251"/>
                  </a:lnTo>
                  <a:lnTo>
                    <a:pt x="1594" y="3282"/>
                  </a:lnTo>
                  <a:lnTo>
                    <a:pt x="782" y="3282"/>
                  </a:lnTo>
                  <a:lnTo>
                    <a:pt x="782" y="3282"/>
                  </a:lnTo>
                  <a:lnTo>
                    <a:pt x="625" y="3251"/>
                  </a:lnTo>
                  <a:lnTo>
                    <a:pt x="469" y="3220"/>
                  </a:lnTo>
                  <a:lnTo>
                    <a:pt x="344" y="3126"/>
                  </a:lnTo>
                  <a:lnTo>
                    <a:pt x="219" y="3032"/>
                  </a:lnTo>
                  <a:lnTo>
                    <a:pt x="125" y="2939"/>
                  </a:lnTo>
                  <a:lnTo>
                    <a:pt x="63" y="2782"/>
                  </a:lnTo>
                  <a:lnTo>
                    <a:pt x="0" y="2626"/>
                  </a:lnTo>
                  <a:lnTo>
                    <a:pt x="0" y="2470"/>
                  </a:lnTo>
                  <a:lnTo>
                    <a:pt x="0" y="813"/>
                  </a:lnTo>
                  <a:lnTo>
                    <a:pt x="0" y="813"/>
                  </a:lnTo>
                  <a:lnTo>
                    <a:pt x="0" y="657"/>
                  </a:lnTo>
                  <a:lnTo>
                    <a:pt x="63" y="501"/>
                  </a:lnTo>
                  <a:lnTo>
                    <a:pt x="125" y="376"/>
                  </a:lnTo>
                  <a:lnTo>
                    <a:pt x="219" y="251"/>
                  </a:lnTo>
                  <a:lnTo>
                    <a:pt x="344" y="157"/>
                  </a:lnTo>
                  <a:lnTo>
                    <a:pt x="469" y="63"/>
                  </a:lnTo>
                  <a:lnTo>
                    <a:pt x="625" y="32"/>
                  </a:lnTo>
                  <a:lnTo>
                    <a:pt x="782" y="0"/>
                  </a:lnTo>
                  <a:lnTo>
                    <a:pt x="1594" y="0"/>
                  </a:lnTo>
                  <a:lnTo>
                    <a:pt x="1594" y="0"/>
                  </a:lnTo>
                  <a:lnTo>
                    <a:pt x="1750" y="32"/>
                  </a:lnTo>
                  <a:lnTo>
                    <a:pt x="1907" y="63"/>
                  </a:lnTo>
                  <a:lnTo>
                    <a:pt x="2032" y="157"/>
                  </a:lnTo>
                  <a:lnTo>
                    <a:pt x="2157" y="251"/>
                  </a:lnTo>
                  <a:lnTo>
                    <a:pt x="2251" y="376"/>
                  </a:lnTo>
                  <a:lnTo>
                    <a:pt x="2313" y="501"/>
                  </a:lnTo>
                  <a:lnTo>
                    <a:pt x="2376" y="657"/>
                  </a:lnTo>
                  <a:lnTo>
                    <a:pt x="2376" y="813"/>
                  </a:lnTo>
                  <a:lnTo>
                    <a:pt x="2376" y="2470"/>
                  </a:lnTo>
                </a:path>
              </a:pathLst>
            </a:custGeom>
            <a:noFill/>
            <a:ln>
              <a:noFill/>
            </a:ln>
          </p:spPr>
          <p:txBody>
            <a:bodyPr spcFirstLastPara="1" wrap="square" lIns="121900" tIns="121900" rIns="121900" bIns="121900" anchor="ctr" anchorCtr="0">
              <a:noAutofit/>
            </a:bodyPr>
            <a:lstStyle/>
            <a:p>
              <a:endParaRPr sz="2400"/>
            </a:p>
          </p:txBody>
        </p:sp>
        <p:sp>
          <p:nvSpPr>
            <p:cNvPr id="203" name="Google Shape;203;p28"/>
            <p:cNvSpPr/>
            <p:nvPr/>
          </p:nvSpPr>
          <p:spPr>
            <a:xfrm>
              <a:off x="4258350" y="2245544"/>
              <a:ext cx="391147" cy="52076"/>
            </a:xfrm>
            <a:custGeom>
              <a:avLst/>
              <a:gdLst/>
              <a:ahLst/>
              <a:cxnLst/>
              <a:rect l="l" t="t" r="r" b="b"/>
              <a:pathLst>
                <a:path w="5408" h="720" extrusionOk="0">
                  <a:moveTo>
                    <a:pt x="688" y="1"/>
                  </a:moveTo>
                  <a:lnTo>
                    <a:pt x="563" y="63"/>
                  </a:lnTo>
                  <a:lnTo>
                    <a:pt x="469" y="126"/>
                  </a:lnTo>
                  <a:lnTo>
                    <a:pt x="344" y="188"/>
                  </a:lnTo>
                  <a:lnTo>
                    <a:pt x="63" y="501"/>
                  </a:lnTo>
                  <a:lnTo>
                    <a:pt x="0" y="595"/>
                  </a:lnTo>
                  <a:lnTo>
                    <a:pt x="0" y="657"/>
                  </a:lnTo>
                  <a:lnTo>
                    <a:pt x="63" y="689"/>
                  </a:lnTo>
                  <a:lnTo>
                    <a:pt x="157" y="720"/>
                  </a:lnTo>
                  <a:lnTo>
                    <a:pt x="5283" y="720"/>
                  </a:lnTo>
                  <a:lnTo>
                    <a:pt x="5345" y="689"/>
                  </a:lnTo>
                  <a:lnTo>
                    <a:pt x="5408" y="657"/>
                  </a:lnTo>
                  <a:lnTo>
                    <a:pt x="5408" y="595"/>
                  </a:lnTo>
                  <a:lnTo>
                    <a:pt x="5345" y="501"/>
                  </a:lnTo>
                  <a:lnTo>
                    <a:pt x="5064" y="188"/>
                  </a:lnTo>
                  <a:lnTo>
                    <a:pt x="4970" y="126"/>
                  </a:lnTo>
                  <a:lnTo>
                    <a:pt x="4845" y="63"/>
                  </a:lnTo>
                  <a:lnTo>
                    <a:pt x="4720" y="1"/>
                  </a:lnTo>
                  <a:close/>
                </a:path>
              </a:pathLst>
            </a:custGeom>
            <a:solidFill>
              <a:srgbClr val="03C8DF"/>
            </a:solidFill>
            <a:ln>
              <a:noFill/>
            </a:ln>
          </p:spPr>
          <p:txBody>
            <a:bodyPr spcFirstLastPara="1" wrap="square" lIns="121900" tIns="121900" rIns="121900" bIns="121900" anchor="ctr" anchorCtr="0">
              <a:noAutofit/>
            </a:bodyPr>
            <a:lstStyle/>
            <a:p>
              <a:endParaRPr sz="2400"/>
            </a:p>
          </p:txBody>
        </p:sp>
        <p:sp>
          <p:nvSpPr>
            <p:cNvPr id="204" name="Google Shape;204;p28"/>
            <p:cNvSpPr/>
            <p:nvPr/>
          </p:nvSpPr>
          <p:spPr>
            <a:xfrm>
              <a:off x="5067733" y="2629910"/>
              <a:ext cx="63359" cy="49834"/>
            </a:xfrm>
            <a:custGeom>
              <a:avLst/>
              <a:gdLst/>
              <a:ahLst/>
              <a:cxnLst/>
              <a:rect l="l" t="t" r="r" b="b"/>
              <a:pathLst>
                <a:path w="876" h="689" extrusionOk="0">
                  <a:moveTo>
                    <a:pt x="0" y="1"/>
                  </a:moveTo>
                  <a:lnTo>
                    <a:pt x="0" y="688"/>
                  </a:lnTo>
                  <a:lnTo>
                    <a:pt x="876" y="688"/>
                  </a:lnTo>
                  <a:lnTo>
                    <a:pt x="876" y="1"/>
                  </a:lnTo>
                  <a:close/>
                </a:path>
              </a:pathLst>
            </a:custGeom>
            <a:solidFill>
              <a:srgbClr val="BABCBE"/>
            </a:solidFill>
            <a:ln>
              <a:noFill/>
            </a:ln>
          </p:spPr>
          <p:txBody>
            <a:bodyPr spcFirstLastPara="1" wrap="square" lIns="121900" tIns="121900" rIns="121900" bIns="121900" anchor="ctr" anchorCtr="0">
              <a:noAutofit/>
            </a:bodyPr>
            <a:lstStyle/>
            <a:p>
              <a:endParaRPr sz="2400"/>
            </a:p>
          </p:txBody>
        </p:sp>
        <p:sp>
          <p:nvSpPr>
            <p:cNvPr id="205" name="Google Shape;205;p28"/>
            <p:cNvSpPr/>
            <p:nvPr/>
          </p:nvSpPr>
          <p:spPr>
            <a:xfrm>
              <a:off x="5112940" y="2584703"/>
              <a:ext cx="167366" cy="122161"/>
            </a:xfrm>
            <a:custGeom>
              <a:avLst/>
              <a:gdLst/>
              <a:ahLst/>
              <a:cxnLst/>
              <a:rect l="l" t="t" r="r" b="b"/>
              <a:pathLst>
                <a:path w="2314" h="1689" extrusionOk="0">
                  <a:moveTo>
                    <a:pt x="282" y="1"/>
                  </a:moveTo>
                  <a:lnTo>
                    <a:pt x="157" y="32"/>
                  </a:lnTo>
                  <a:lnTo>
                    <a:pt x="63" y="94"/>
                  </a:lnTo>
                  <a:lnTo>
                    <a:pt x="32" y="188"/>
                  </a:lnTo>
                  <a:lnTo>
                    <a:pt x="1" y="282"/>
                  </a:lnTo>
                  <a:lnTo>
                    <a:pt x="1" y="1407"/>
                  </a:lnTo>
                  <a:lnTo>
                    <a:pt x="32" y="1532"/>
                  </a:lnTo>
                  <a:lnTo>
                    <a:pt x="63" y="1595"/>
                  </a:lnTo>
                  <a:lnTo>
                    <a:pt x="157" y="1657"/>
                  </a:lnTo>
                  <a:lnTo>
                    <a:pt x="282" y="1688"/>
                  </a:lnTo>
                  <a:lnTo>
                    <a:pt x="2032" y="1688"/>
                  </a:lnTo>
                  <a:lnTo>
                    <a:pt x="2126" y="1657"/>
                  </a:lnTo>
                  <a:lnTo>
                    <a:pt x="2220" y="1595"/>
                  </a:lnTo>
                  <a:lnTo>
                    <a:pt x="2282" y="1532"/>
                  </a:lnTo>
                  <a:lnTo>
                    <a:pt x="2314" y="1407"/>
                  </a:lnTo>
                  <a:lnTo>
                    <a:pt x="2314" y="282"/>
                  </a:lnTo>
                  <a:lnTo>
                    <a:pt x="2282" y="188"/>
                  </a:lnTo>
                  <a:lnTo>
                    <a:pt x="2220" y="94"/>
                  </a:lnTo>
                  <a:lnTo>
                    <a:pt x="2126" y="32"/>
                  </a:lnTo>
                  <a:lnTo>
                    <a:pt x="2032" y="1"/>
                  </a:lnTo>
                  <a:close/>
                </a:path>
              </a:pathLst>
            </a:custGeom>
            <a:solidFill>
              <a:srgbClr val="E5E5E6"/>
            </a:solidFill>
            <a:ln>
              <a:noFill/>
            </a:ln>
          </p:spPr>
          <p:txBody>
            <a:bodyPr spcFirstLastPara="1" wrap="square" lIns="121900" tIns="121900" rIns="121900" bIns="121900" anchor="ctr" anchorCtr="0">
              <a:noAutofit/>
            </a:bodyPr>
            <a:lstStyle/>
            <a:p>
              <a:endParaRPr sz="2400"/>
            </a:p>
          </p:txBody>
        </p:sp>
        <p:sp>
          <p:nvSpPr>
            <p:cNvPr id="206" name="Google Shape;206;p28"/>
            <p:cNvSpPr/>
            <p:nvPr/>
          </p:nvSpPr>
          <p:spPr>
            <a:xfrm>
              <a:off x="3776771" y="2629910"/>
              <a:ext cx="63359" cy="49834"/>
            </a:xfrm>
            <a:custGeom>
              <a:avLst/>
              <a:gdLst/>
              <a:ahLst/>
              <a:cxnLst/>
              <a:rect l="l" t="t" r="r" b="b"/>
              <a:pathLst>
                <a:path w="876" h="689" extrusionOk="0">
                  <a:moveTo>
                    <a:pt x="1" y="1"/>
                  </a:moveTo>
                  <a:lnTo>
                    <a:pt x="1" y="688"/>
                  </a:lnTo>
                  <a:lnTo>
                    <a:pt x="876" y="688"/>
                  </a:lnTo>
                  <a:lnTo>
                    <a:pt x="876" y="1"/>
                  </a:lnTo>
                  <a:close/>
                </a:path>
              </a:pathLst>
            </a:custGeom>
            <a:solidFill>
              <a:srgbClr val="BABCBE"/>
            </a:solidFill>
            <a:ln>
              <a:noFill/>
            </a:ln>
          </p:spPr>
          <p:txBody>
            <a:bodyPr spcFirstLastPara="1" wrap="square" lIns="121900" tIns="121900" rIns="121900" bIns="121900" anchor="ctr" anchorCtr="0">
              <a:noAutofit/>
            </a:bodyPr>
            <a:lstStyle/>
            <a:p>
              <a:endParaRPr sz="2400"/>
            </a:p>
          </p:txBody>
        </p:sp>
        <p:sp>
          <p:nvSpPr>
            <p:cNvPr id="207" name="Google Shape;207;p28"/>
            <p:cNvSpPr/>
            <p:nvPr/>
          </p:nvSpPr>
          <p:spPr>
            <a:xfrm>
              <a:off x="3627552" y="2584703"/>
              <a:ext cx="167366" cy="122161"/>
            </a:xfrm>
            <a:custGeom>
              <a:avLst/>
              <a:gdLst/>
              <a:ahLst/>
              <a:cxnLst/>
              <a:rect l="l" t="t" r="r" b="b"/>
              <a:pathLst>
                <a:path w="2314" h="1689" extrusionOk="0">
                  <a:moveTo>
                    <a:pt x="282" y="1"/>
                  </a:moveTo>
                  <a:lnTo>
                    <a:pt x="188" y="32"/>
                  </a:lnTo>
                  <a:lnTo>
                    <a:pt x="94" y="94"/>
                  </a:lnTo>
                  <a:lnTo>
                    <a:pt x="32" y="188"/>
                  </a:lnTo>
                  <a:lnTo>
                    <a:pt x="1" y="282"/>
                  </a:lnTo>
                  <a:lnTo>
                    <a:pt x="1" y="1407"/>
                  </a:lnTo>
                  <a:lnTo>
                    <a:pt x="32" y="1532"/>
                  </a:lnTo>
                  <a:lnTo>
                    <a:pt x="94" y="1595"/>
                  </a:lnTo>
                  <a:lnTo>
                    <a:pt x="188" y="1657"/>
                  </a:lnTo>
                  <a:lnTo>
                    <a:pt x="282" y="1688"/>
                  </a:lnTo>
                  <a:lnTo>
                    <a:pt x="2032" y="1688"/>
                  </a:lnTo>
                  <a:lnTo>
                    <a:pt x="2157" y="1657"/>
                  </a:lnTo>
                  <a:lnTo>
                    <a:pt x="2251" y="1595"/>
                  </a:lnTo>
                  <a:lnTo>
                    <a:pt x="2282" y="1532"/>
                  </a:lnTo>
                  <a:lnTo>
                    <a:pt x="2314" y="1407"/>
                  </a:lnTo>
                  <a:lnTo>
                    <a:pt x="2314" y="282"/>
                  </a:lnTo>
                  <a:lnTo>
                    <a:pt x="2282" y="188"/>
                  </a:lnTo>
                  <a:lnTo>
                    <a:pt x="2251" y="94"/>
                  </a:lnTo>
                  <a:lnTo>
                    <a:pt x="2157" y="32"/>
                  </a:lnTo>
                  <a:lnTo>
                    <a:pt x="2032" y="1"/>
                  </a:lnTo>
                  <a:close/>
                </a:path>
              </a:pathLst>
            </a:custGeom>
            <a:solidFill>
              <a:srgbClr val="E5E5E6"/>
            </a:solidFill>
            <a:ln>
              <a:noFill/>
            </a:ln>
          </p:spPr>
          <p:txBody>
            <a:bodyPr spcFirstLastPara="1" wrap="square" lIns="121900" tIns="121900" rIns="121900" bIns="121900" anchor="ctr" anchorCtr="0">
              <a:noAutofit/>
            </a:bodyPr>
            <a:lstStyle/>
            <a:p>
              <a:endParaRPr sz="2400"/>
            </a:p>
          </p:txBody>
        </p:sp>
        <p:sp>
          <p:nvSpPr>
            <p:cNvPr id="208" name="Google Shape;208;p28"/>
            <p:cNvSpPr/>
            <p:nvPr/>
          </p:nvSpPr>
          <p:spPr>
            <a:xfrm>
              <a:off x="3672759" y="2286266"/>
              <a:ext cx="1564516" cy="1286489"/>
            </a:xfrm>
            <a:custGeom>
              <a:avLst/>
              <a:gdLst/>
              <a:ahLst/>
              <a:cxnLst/>
              <a:rect l="l" t="t" r="r" b="b"/>
              <a:pathLst>
                <a:path w="21631" h="17787" extrusionOk="0">
                  <a:moveTo>
                    <a:pt x="10816" y="1"/>
                  </a:moveTo>
                  <a:lnTo>
                    <a:pt x="8190" y="63"/>
                  </a:lnTo>
                  <a:lnTo>
                    <a:pt x="6221" y="126"/>
                  </a:lnTo>
                  <a:lnTo>
                    <a:pt x="5439" y="188"/>
                  </a:lnTo>
                  <a:lnTo>
                    <a:pt x="4908" y="219"/>
                  </a:lnTo>
                  <a:lnTo>
                    <a:pt x="4752" y="282"/>
                  </a:lnTo>
                  <a:lnTo>
                    <a:pt x="4596" y="344"/>
                  </a:lnTo>
                  <a:lnTo>
                    <a:pt x="4439" y="469"/>
                  </a:lnTo>
                  <a:lnTo>
                    <a:pt x="4283" y="594"/>
                  </a:lnTo>
                  <a:lnTo>
                    <a:pt x="4033" y="876"/>
                  </a:lnTo>
                  <a:lnTo>
                    <a:pt x="3783" y="1188"/>
                  </a:lnTo>
                  <a:lnTo>
                    <a:pt x="3595" y="1501"/>
                  </a:lnTo>
                  <a:lnTo>
                    <a:pt x="3470" y="1782"/>
                  </a:lnTo>
                  <a:lnTo>
                    <a:pt x="3345" y="2032"/>
                  </a:lnTo>
                  <a:lnTo>
                    <a:pt x="1751" y="5846"/>
                  </a:lnTo>
                  <a:lnTo>
                    <a:pt x="626" y="8565"/>
                  </a:lnTo>
                  <a:lnTo>
                    <a:pt x="32" y="9909"/>
                  </a:lnTo>
                  <a:lnTo>
                    <a:pt x="1" y="10034"/>
                  </a:lnTo>
                  <a:lnTo>
                    <a:pt x="1" y="10284"/>
                  </a:lnTo>
                  <a:lnTo>
                    <a:pt x="32" y="11003"/>
                  </a:lnTo>
                  <a:lnTo>
                    <a:pt x="157" y="13160"/>
                  </a:lnTo>
                  <a:lnTo>
                    <a:pt x="345" y="15379"/>
                  </a:lnTo>
                  <a:lnTo>
                    <a:pt x="438" y="16629"/>
                  </a:lnTo>
                  <a:lnTo>
                    <a:pt x="438" y="16848"/>
                  </a:lnTo>
                  <a:lnTo>
                    <a:pt x="532" y="17067"/>
                  </a:lnTo>
                  <a:lnTo>
                    <a:pt x="626" y="17255"/>
                  </a:lnTo>
                  <a:lnTo>
                    <a:pt x="720" y="17442"/>
                  </a:lnTo>
                  <a:lnTo>
                    <a:pt x="938" y="17692"/>
                  </a:lnTo>
                  <a:lnTo>
                    <a:pt x="1032" y="17786"/>
                  </a:lnTo>
                  <a:lnTo>
                    <a:pt x="5439" y="17786"/>
                  </a:lnTo>
                  <a:lnTo>
                    <a:pt x="5690" y="17692"/>
                  </a:lnTo>
                  <a:lnTo>
                    <a:pt x="5908" y="17630"/>
                  </a:lnTo>
                  <a:lnTo>
                    <a:pt x="6190" y="17598"/>
                  </a:lnTo>
                  <a:lnTo>
                    <a:pt x="15442" y="17598"/>
                  </a:lnTo>
                  <a:lnTo>
                    <a:pt x="15692" y="17630"/>
                  </a:lnTo>
                  <a:lnTo>
                    <a:pt x="15942" y="17692"/>
                  </a:lnTo>
                  <a:lnTo>
                    <a:pt x="16161" y="17786"/>
                  </a:lnTo>
                  <a:lnTo>
                    <a:pt x="20568" y="17786"/>
                  </a:lnTo>
                  <a:lnTo>
                    <a:pt x="20662" y="17692"/>
                  </a:lnTo>
                  <a:lnTo>
                    <a:pt x="20881" y="17442"/>
                  </a:lnTo>
                  <a:lnTo>
                    <a:pt x="21006" y="17255"/>
                  </a:lnTo>
                  <a:lnTo>
                    <a:pt x="21099" y="17067"/>
                  </a:lnTo>
                  <a:lnTo>
                    <a:pt x="21162" y="16848"/>
                  </a:lnTo>
                  <a:lnTo>
                    <a:pt x="21193" y="16629"/>
                  </a:lnTo>
                  <a:lnTo>
                    <a:pt x="21287" y="15379"/>
                  </a:lnTo>
                  <a:lnTo>
                    <a:pt x="21443" y="13160"/>
                  </a:lnTo>
                  <a:lnTo>
                    <a:pt x="21600" y="11003"/>
                  </a:lnTo>
                  <a:lnTo>
                    <a:pt x="21631" y="10284"/>
                  </a:lnTo>
                  <a:lnTo>
                    <a:pt x="21600" y="10034"/>
                  </a:lnTo>
                  <a:lnTo>
                    <a:pt x="21568" y="9909"/>
                  </a:lnTo>
                  <a:lnTo>
                    <a:pt x="21006" y="8565"/>
                  </a:lnTo>
                  <a:lnTo>
                    <a:pt x="19849" y="5846"/>
                  </a:lnTo>
                  <a:lnTo>
                    <a:pt x="18255" y="2032"/>
                  </a:lnTo>
                  <a:lnTo>
                    <a:pt x="18161" y="1782"/>
                  </a:lnTo>
                  <a:lnTo>
                    <a:pt x="18005" y="1501"/>
                  </a:lnTo>
                  <a:lnTo>
                    <a:pt x="17817" y="1188"/>
                  </a:lnTo>
                  <a:lnTo>
                    <a:pt x="17599" y="876"/>
                  </a:lnTo>
                  <a:lnTo>
                    <a:pt x="17317" y="594"/>
                  </a:lnTo>
                  <a:lnTo>
                    <a:pt x="17192" y="469"/>
                  </a:lnTo>
                  <a:lnTo>
                    <a:pt x="17036" y="344"/>
                  </a:lnTo>
                  <a:lnTo>
                    <a:pt x="16880" y="282"/>
                  </a:lnTo>
                  <a:lnTo>
                    <a:pt x="16692" y="219"/>
                  </a:lnTo>
                  <a:lnTo>
                    <a:pt x="16192" y="188"/>
                  </a:lnTo>
                  <a:lnTo>
                    <a:pt x="15379" y="126"/>
                  </a:lnTo>
                  <a:lnTo>
                    <a:pt x="13410" y="63"/>
                  </a:lnTo>
                  <a:lnTo>
                    <a:pt x="10816" y="1"/>
                  </a:lnTo>
                  <a:close/>
                </a:path>
              </a:pathLst>
            </a:custGeom>
            <a:solidFill>
              <a:srgbClr val="F4F4F4"/>
            </a:solidFill>
            <a:ln>
              <a:noFill/>
            </a:ln>
          </p:spPr>
          <p:txBody>
            <a:bodyPr spcFirstLastPara="1" wrap="square" lIns="121900" tIns="121900" rIns="121900" bIns="121900" anchor="ctr" anchorCtr="0">
              <a:noAutofit/>
            </a:bodyPr>
            <a:lstStyle/>
            <a:p>
              <a:endParaRPr sz="2400"/>
            </a:p>
          </p:txBody>
        </p:sp>
        <p:sp>
          <p:nvSpPr>
            <p:cNvPr id="209" name="Google Shape;209;p28"/>
            <p:cNvSpPr/>
            <p:nvPr/>
          </p:nvSpPr>
          <p:spPr>
            <a:xfrm>
              <a:off x="3672759" y="2286266"/>
              <a:ext cx="1564516" cy="1286489"/>
            </a:xfrm>
            <a:custGeom>
              <a:avLst/>
              <a:gdLst/>
              <a:ahLst/>
              <a:cxnLst/>
              <a:rect l="l" t="t" r="r" b="b"/>
              <a:pathLst>
                <a:path w="21631" h="17787" fill="none" extrusionOk="0">
                  <a:moveTo>
                    <a:pt x="21568" y="9909"/>
                  </a:moveTo>
                  <a:lnTo>
                    <a:pt x="21568" y="9909"/>
                  </a:lnTo>
                  <a:lnTo>
                    <a:pt x="21006" y="8565"/>
                  </a:lnTo>
                  <a:lnTo>
                    <a:pt x="19849" y="5846"/>
                  </a:lnTo>
                  <a:lnTo>
                    <a:pt x="18255" y="2032"/>
                  </a:lnTo>
                  <a:lnTo>
                    <a:pt x="18255" y="2032"/>
                  </a:lnTo>
                  <a:lnTo>
                    <a:pt x="18161" y="1782"/>
                  </a:lnTo>
                  <a:lnTo>
                    <a:pt x="18005" y="1501"/>
                  </a:lnTo>
                  <a:lnTo>
                    <a:pt x="17817" y="1188"/>
                  </a:lnTo>
                  <a:lnTo>
                    <a:pt x="17599" y="876"/>
                  </a:lnTo>
                  <a:lnTo>
                    <a:pt x="17317" y="594"/>
                  </a:lnTo>
                  <a:lnTo>
                    <a:pt x="17192" y="469"/>
                  </a:lnTo>
                  <a:lnTo>
                    <a:pt x="17036" y="344"/>
                  </a:lnTo>
                  <a:lnTo>
                    <a:pt x="16880" y="282"/>
                  </a:lnTo>
                  <a:lnTo>
                    <a:pt x="16692" y="219"/>
                  </a:lnTo>
                  <a:lnTo>
                    <a:pt x="16692" y="219"/>
                  </a:lnTo>
                  <a:lnTo>
                    <a:pt x="16192" y="188"/>
                  </a:lnTo>
                  <a:lnTo>
                    <a:pt x="15379" y="126"/>
                  </a:lnTo>
                  <a:lnTo>
                    <a:pt x="13410" y="63"/>
                  </a:lnTo>
                  <a:lnTo>
                    <a:pt x="10816" y="1"/>
                  </a:lnTo>
                  <a:lnTo>
                    <a:pt x="10816" y="1"/>
                  </a:lnTo>
                  <a:lnTo>
                    <a:pt x="8190" y="63"/>
                  </a:lnTo>
                  <a:lnTo>
                    <a:pt x="6221" y="126"/>
                  </a:lnTo>
                  <a:lnTo>
                    <a:pt x="5439" y="188"/>
                  </a:lnTo>
                  <a:lnTo>
                    <a:pt x="4908" y="219"/>
                  </a:lnTo>
                  <a:lnTo>
                    <a:pt x="4908" y="219"/>
                  </a:lnTo>
                  <a:lnTo>
                    <a:pt x="4752" y="282"/>
                  </a:lnTo>
                  <a:lnTo>
                    <a:pt x="4596" y="344"/>
                  </a:lnTo>
                  <a:lnTo>
                    <a:pt x="4439" y="469"/>
                  </a:lnTo>
                  <a:lnTo>
                    <a:pt x="4283" y="594"/>
                  </a:lnTo>
                  <a:lnTo>
                    <a:pt x="4033" y="876"/>
                  </a:lnTo>
                  <a:lnTo>
                    <a:pt x="3783" y="1188"/>
                  </a:lnTo>
                  <a:lnTo>
                    <a:pt x="3595" y="1501"/>
                  </a:lnTo>
                  <a:lnTo>
                    <a:pt x="3470" y="1782"/>
                  </a:lnTo>
                  <a:lnTo>
                    <a:pt x="3345" y="2032"/>
                  </a:lnTo>
                  <a:lnTo>
                    <a:pt x="3345" y="2032"/>
                  </a:lnTo>
                  <a:lnTo>
                    <a:pt x="1751" y="5846"/>
                  </a:lnTo>
                  <a:lnTo>
                    <a:pt x="626" y="8565"/>
                  </a:lnTo>
                  <a:lnTo>
                    <a:pt x="32" y="9909"/>
                  </a:lnTo>
                  <a:lnTo>
                    <a:pt x="32" y="9909"/>
                  </a:lnTo>
                  <a:lnTo>
                    <a:pt x="1" y="10034"/>
                  </a:lnTo>
                  <a:lnTo>
                    <a:pt x="1" y="10284"/>
                  </a:lnTo>
                  <a:lnTo>
                    <a:pt x="32" y="11003"/>
                  </a:lnTo>
                  <a:lnTo>
                    <a:pt x="157" y="13160"/>
                  </a:lnTo>
                  <a:lnTo>
                    <a:pt x="345" y="15379"/>
                  </a:lnTo>
                  <a:lnTo>
                    <a:pt x="438" y="16629"/>
                  </a:lnTo>
                  <a:lnTo>
                    <a:pt x="438" y="16629"/>
                  </a:lnTo>
                  <a:lnTo>
                    <a:pt x="438" y="16848"/>
                  </a:lnTo>
                  <a:lnTo>
                    <a:pt x="532" y="17067"/>
                  </a:lnTo>
                  <a:lnTo>
                    <a:pt x="626" y="17255"/>
                  </a:lnTo>
                  <a:lnTo>
                    <a:pt x="720" y="17442"/>
                  </a:lnTo>
                  <a:lnTo>
                    <a:pt x="938" y="17692"/>
                  </a:lnTo>
                  <a:lnTo>
                    <a:pt x="1032" y="17786"/>
                  </a:lnTo>
                  <a:lnTo>
                    <a:pt x="5439" y="17786"/>
                  </a:lnTo>
                  <a:lnTo>
                    <a:pt x="5439" y="17786"/>
                  </a:lnTo>
                  <a:lnTo>
                    <a:pt x="5690" y="17692"/>
                  </a:lnTo>
                  <a:lnTo>
                    <a:pt x="5908" y="17630"/>
                  </a:lnTo>
                  <a:lnTo>
                    <a:pt x="6190" y="17598"/>
                  </a:lnTo>
                  <a:lnTo>
                    <a:pt x="6190" y="17598"/>
                  </a:lnTo>
                  <a:lnTo>
                    <a:pt x="10816" y="17598"/>
                  </a:lnTo>
                  <a:lnTo>
                    <a:pt x="10816" y="17598"/>
                  </a:lnTo>
                  <a:lnTo>
                    <a:pt x="15442" y="17598"/>
                  </a:lnTo>
                  <a:lnTo>
                    <a:pt x="15442" y="17598"/>
                  </a:lnTo>
                  <a:lnTo>
                    <a:pt x="15692" y="17630"/>
                  </a:lnTo>
                  <a:lnTo>
                    <a:pt x="15942" y="17692"/>
                  </a:lnTo>
                  <a:lnTo>
                    <a:pt x="16161" y="17786"/>
                  </a:lnTo>
                  <a:lnTo>
                    <a:pt x="20568" y="17786"/>
                  </a:lnTo>
                  <a:lnTo>
                    <a:pt x="20568" y="17786"/>
                  </a:lnTo>
                  <a:lnTo>
                    <a:pt x="20662" y="17692"/>
                  </a:lnTo>
                  <a:lnTo>
                    <a:pt x="20881" y="17442"/>
                  </a:lnTo>
                  <a:lnTo>
                    <a:pt x="21006" y="17255"/>
                  </a:lnTo>
                  <a:lnTo>
                    <a:pt x="21099" y="17067"/>
                  </a:lnTo>
                  <a:lnTo>
                    <a:pt x="21162" y="16848"/>
                  </a:lnTo>
                  <a:lnTo>
                    <a:pt x="21193" y="16629"/>
                  </a:lnTo>
                  <a:lnTo>
                    <a:pt x="21193" y="16629"/>
                  </a:lnTo>
                  <a:lnTo>
                    <a:pt x="21287" y="15379"/>
                  </a:lnTo>
                  <a:lnTo>
                    <a:pt x="21443" y="13160"/>
                  </a:lnTo>
                  <a:lnTo>
                    <a:pt x="21600" y="11003"/>
                  </a:lnTo>
                  <a:lnTo>
                    <a:pt x="21631" y="10284"/>
                  </a:lnTo>
                  <a:lnTo>
                    <a:pt x="21600" y="10034"/>
                  </a:lnTo>
                  <a:lnTo>
                    <a:pt x="21568" y="9909"/>
                  </a:lnTo>
                </a:path>
              </a:pathLst>
            </a:custGeom>
            <a:noFill/>
            <a:ln>
              <a:noFill/>
            </a:ln>
          </p:spPr>
          <p:txBody>
            <a:bodyPr spcFirstLastPara="1" wrap="square" lIns="121900" tIns="121900" rIns="121900" bIns="121900" anchor="ctr" anchorCtr="0">
              <a:noAutofit/>
            </a:bodyPr>
            <a:lstStyle/>
            <a:p>
              <a:endParaRPr sz="2400"/>
            </a:p>
          </p:txBody>
        </p:sp>
        <p:sp>
          <p:nvSpPr>
            <p:cNvPr id="210" name="Google Shape;210;p28"/>
            <p:cNvSpPr/>
            <p:nvPr/>
          </p:nvSpPr>
          <p:spPr>
            <a:xfrm>
              <a:off x="3892066" y="2329230"/>
              <a:ext cx="1123680" cy="354983"/>
            </a:xfrm>
            <a:custGeom>
              <a:avLst/>
              <a:gdLst/>
              <a:ahLst/>
              <a:cxnLst/>
              <a:rect l="l" t="t" r="r" b="b"/>
              <a:pathLst>
                <a:path w="15536" h="4908" extrusionOk="0">
                  <a:moveTo>
                    <a:pt x="6033" y="0"/>
                  </a:moveTo>
                  <a:lnTo>
                    <a:pt x="4158" y="32"/>
                  </a:lnTo>
                  <a:lnTo>
                    <a:pt x="3314" y="94"/>
                  </a:lnTo>
                  <a:lnTo>
                    <a:pt x="2564" y="157"/>
                  </a:lnTo>
                  <a:lnTo>
                    <a:pt x="2032" y="219"/>
                  </a:lnTo>
                  <a:lnTo>
                    <a:pt x="1720" y="282"/>
                  </a:lnTo>
                  <a:lnTo>
                    <a:pt x="1626" y="376"/>
                  </a:lnTo>
                  <a:lnTo>
                    <a:pt x="1501" y="563"/>
                  </a:lnTo>
                  <a:lnTo>
                    <a:pt x="1251" y="1094"/>
                  </a:lnTo>
                  <a:lnTo>
                    <a:pt x="970" y="1845"/>
                  </a:lnTo>
                  <a:lnTo>
                    <a:pt x="688" y="2689"/>
                  </a:lnTo>
                  <a:lnTo>
                    <a:pt x="219" y="4220"/>
                  </a:lnTo>
                  <a:lnTo>
                    <a:pt x="1" y="4908"/>
                  </a:lnTo>
                  <a:lnTo>
                    <a:pt x="7784" y="4752"/>
                  </a:lnTo>
                  <a:lnTo>
                    <a:pt x="15536" y="4908"/>
                  </a:lnTo>
                  <a:lnTo>
                    <a:pt x="15348" y="4220"/>
                  </a:lnTo>
                  <a:lnTo>
                    <a:pt x="14879" y="2689"/>
                  </a:lnTo>
                  <a:lnTo>
                    <a:pt x="14598" y="1845"/>
                  </a:lnTo>
                  <a:lnTo>
                    <a:pt x="14317" y="1094"/>
                  </a:lnTo>
                  <a:lnTo>
                    <a:pt x="14035" y="563"/>
                  </a:lnTo>
                  <a:lnTo>
                    <a:pt x="13941" y="376"/>
                  </a:lnTo>
                  <a:lnTo>
                    <a:pt x="13848" y="282"/>
                  </a:lnTo>
                  <a:lnTo>
                    <a:pt x="13535" y="219"/>
                  </a:lnTo>
                  <a:lnTo>
                    <a:pt x="12972" y="157"/>
                  </a:lnTo>
                  <a:lnTo>
                    <a:pt x="12254" y="94"/>
                  </a:lnTo>
                  <a:lnTo>
                    <a:pt x="11378" y="32"/>
                  </a:lnTo>
                  <a:lnTo>
                    <a:pt x="9503" y="0"/>
                  </a:lnTo>
                  <a:lnTo>
                    <a:pt x="8596" y="0"/>
                  </a:lnTo>
                  <a:lnTo>
                    <a:pt x="7784" y="32"/>
                  </a:lnTo>
                  <a:lnTo>
                    <a:pt x="6971" y="0"/>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11" name="Google Shape;211;p28"/>
            <p:cNvSpPr/>
            <p:nvPr/>
          </p:nvSpPr>
          <p:spPr>
            <a:xfrm>
              <a:off x="3892066" y="2329230"/>
              <a:ext cx="1123680" cy="354983"/>
            </a:xfrm>
            <a:custGeom>
              <a:avLst/>
              <a:gdLst/>
              <a:ahLst/>
              <a:cxnLst/>
              <a:rect l="l" t="t" r="r" b="b"/>
              <a:pathLst>
                <a:path w="15536" h="4908" fill="none" extrusionOk="0">
                  <a:moveTo>
                    <a:pt x="13848" y="282"/>
                  </a:moveTo>
                  <a:lnTo>
                    <a:pt x="13848" y="282"/>
                  </a:lnTo>
                  <a:lnTo>
                    <a:pt x="13535" y="219"/>
                  </a:lnTo>
                  <a:lnTo>
                    <a:pt x="12972" y="157"/>
                  </a:lnTo>
                  <a:lnTo>
                    <a:pt x="12254" y="94"/>
                  </a:lnTo>
                  <a:lnTo>
                    <a:pt x="11378" y="32"/>
                  </a:lnTo>
                  <a:lnTo>
                    <a:pt x="9503" y="0"/>
                  </a:lnTo>
                  <a:lnTo>
                    <a:pt x="8596" y="0"/>
                  </a:lnTo>
                  <a:lnTo>
                    <a:pt x="7784" y="32"/>
                  </a:lnTo>
                  <a:lnTo>
                    <a:pt x="7784" y="32"/>
                  </a:lnTo>
                  <a:lnTo>
                    <a:pt x="6971" y="0"/>
                  </a:lnTo>
                  <a:lnTo>
                    <a:pt x="6033" y="0"/>
                  </a:lnTo>
                  <a:lnTo>
                    <a:pt x="4158" y="32"/>
                  </a:lnTo>
                  <a:lnTo>
                    <a:pt x="3314" y="94"/>
                  </a:lnTo>
                  <a:lnTo>
                    <a:pt x="2564" y="157"/>
                  </a:lnTo>
                  <a:lnTo>
                    <a:pt x="2032" y="219"/>
                  </a:lnTo>
                  <a:lnTo>
                    <a:pt x="1720" y="282"/>
                  </a:lnTo>
                  <a:lnTo>
                    <a:pt x="1720" y="282"/>
                  </a:lnTo>
                  <a:lnTo>
                    <a:pt x="1626" y="376"/>
                  </a:lnTo>
                  <a:lnTo>
                    <a:pt x="1501" y="563"/>
                  </a:lnTo>
                  <a:lnTo>
                    <a:pt x="1251" y="1094"/>
                  </a:lnTo>
                  <a:lnTo>
                    <a:pt x="970" y="1845"/>
                  </a:lnTo>
                  <a:lnTo>
                    <a:pt x="688" y="2689"/>
                  </a:lnTo>
                  <a:lnTo>
                    <a:pt x="219" y="4220"/>
                  </a:lnTo>
                  <a:lnTo>
                    <a:pt x="1" y="4908"/>
                  </a:lnTo>
                  <a:lnTo>
                    <a:pt x="7784" y="4752"/>
                  </a:lnTo>
                  <a:lnTo>
                    <a:pt x="15536" y="4908"/>
                  </a:lnTo>
                  <a:lnTo>
                    <a:pt x="15536" y="4908"/>
                  </a:lnTo>
                  <a:lnTo>
                    <a:pt x="15348" y="4220"/>
                  </a:lnTo>
                  <a:lnTo>
                    <a:pt x="14879" y="2689"/>
                  </a:lnTo>
                  <a:lnTo>
                    <a:pt x="14598" y="1845"/>
                  </a:lnTo>
                  <a:lnTo>
                    <a:pt x="14317" y="1094"/>
                  </a:lnTo>
                  <a:lnTo>
                    <a:pt x="14035" y="563"/>
                  </a:lnTo>
                  <a:lnTo>
                    <a:pt x="13941" y="376"/>
                  </a:lnTo>
                  <a:lnTo>
                    <a:pt x="13848" y="282"/>
                  </a:lnTo>
                </a:path>
              </a:pathLst>
            </a:custGeom>
            <a:noFill/>
            <a:ln>
              <a:noFill/>
            </a:ln>
          </p:spPr>
          <p:txBody>
            <a:bodyPr spcFirstLastPara="1" wrap="square" lIns="121900" tIns="121900" rIns="121900" bIns="121900" anchor="ctr" anchorCtr="0">
              <a:noAutofit/>
            </a:bodyPr>
            <a:lstStyle/>
            <a:p>
              <a:endParaRPr sz="2400"/>
            </a:p>
          </p:txBody>
        </p:sp>
        <p:sp>
          <p:nvSpPr>
            <p:cNvPr id="212" name="Google Shape;212;p28"/>
            <p:cNvSpPr/>
            <p:nvPr/>
          </p:nvSpPr>
          <p:spPr>
            <a:xfrm>
              <a:off x="3885267" y="2550780"/>
              <a:ext cx="1137278" cy="140243"/>
            </a:xfrm>
            <a:custGeom>
              <a:avLst/>
              <a:gdLst/>
              <a:ahLst/>
              <a:cxnLst/>
              <a:rect l="l" t="t" r="r" b="b"/>
              <a:pathLst>
                <a:path w="15724" h="1939" extrusionOk="0">
                  <a:moveTo>
                    <a:pt x="7878" y="1689"/>
                  </a:moveTo>
                  <a:lnTo>
                    <a:pt x="95" y="1845"/>
                  </a:lnTo>
                  <a:lnTo>
                    <a:pt x="15630" y="1845"/>
                  </a:lnTo>
                  <a:lnTo>
                    <a:pt x="7878" y="1689"/>
                  </a:lnTo>
                  <a:close/>
                  <a:moveTo>
                    <a:pt x="657" y="1"/>
                  </a:moveTo>
                  <a:lnTo>
                    <a:pt x="188" y="1345"/>
                  </a:lnTo>
                  <a:lnTo>
                    <a:pt x="1" y="1939"/>
                  </a:lnTo>
                  <a:lnTo>
                    <a:pt x="63" y="1939"/>
                  </a:lnTo>
                  <a:lnTo>
                    <a:pt x="95" y="1845"/>
                  </a:lnTo>
                  <a:lnTo>
                    <a:pt x="251" y="1282"/>
                  </a:lnTo>
                  <a:lnTo>
                    <a:pt x="657" y="1"/>
                  </a:lnTo>
                  <a:close/>
                  <a:moveTo>
                    <a:pt x="15192" y="376"/>
                  </a:moveTo>
                  <a:lnTo>
                    <a:pt x="15630" y="1845"/>
                  </a:lnTo>
                  <a:lnTo>
                    <a:pt x="15661" y="1939"/>
                  </a:lnTo>
                  <a:lnTo>
                    <a:pt x="15723" y="1939"/>
                  </a:lnTo>
                  <a:lnTo>
                    <a:pt x="15192" y="376"/>
                  </a:lnTo>
                  <a:close/>
                </a:path>
              </a:pathLst>
            </a:custGeom>
            <a:solidFill>
              <a:srgbClr val="F8F8F8"/>
            </a:solidFill>
            <a:ln>
              <a:noFill/>
            </a:ln>
          </p:spPr>
          <p:txBody>
            <a:bodyPr spcFirstLastPara="1" wrap="square" lIns="121900" tIns="121900" rIns="121900" bIns="121900" anchor="ctr" anchorCtr="0">
              <a:noAutofit/>
            </a:bodyPr>
            <a:lstStyle/>
            <a:p>
              <a:endParaRPr sz="2400"/>
            </a:p>
          </p:txBody>
        </p:sp>
        <p:sp>
          <p:nvSpPr>
            <p:cNvPr id="213" name="Google Shape;213;p28"/>
            <p:cNvSpPr/>
            <p:nvPr/>
          </p:nvSpPr>
          <p:spPr>
            <a:xfrm>
              <a:off x="3892066" y="2672874"/>
              <a:ext cx="1123680" cy="11355"/>
            </a:xfrm>
            <a:custGeom>
              <a:avLst/>
              <a:gdLst/>
              <a:ahLst/>
              <a:cxnLst/>
              <a:rect l="l" t="t" r="r" b="b"/>
              <a:pathLst>
                <a:path w="15536" h="157" fill="none" extrusionOk="0">
                  <a:moveTo>
                    <a:pt x="7784" y="1"/>
                  </a:moveTo>
                  <a:lnTo>
                    <a:pt x="1" y="157"/>
                  </a:lnTo>
                  <a:lnTo>
                    <a:pt x="15536" y="157"/>
                  </a:lnTo>
                  <a:lnTo>
                    <a:pt x="7784" y="1"/>
                  </a:lnTo>
                </a:path>
              </a:pathLst>
            </a:custGeom>
            <a:noFill/>
            <a:ln>
              <a:noFill/>
            </a:ln>
          </p:spPr>
          <p:txBody>
            <a:bodyPr spcFirstLastPara="1" wrap="square" lIns="121900" tIns="121900" rIns="121900" bIns="121900" anchor="ctr" anchorCtr="0">
              <a:noAutofit/>
            </a:bodyPr>
            <a:lstStyle/>
            <a:p>
              <a:endParaRPr sz="2400"/>
            </a:p>
          </p:txBody>
        </p:sp>
        <p:sp>
          <p:nvSpPr>
            <p:cNvPr id="214" name="Google Shape;214;p28"/>
            <p:cNvSpPr/>
            <p:nvPr/>
          </p:nvSpPr>
          <p:spPr>
            <a:xfrm>
              <a:off x="4984046" y="2577904"/>
              <a:ext cx="38551" cy="113120"/>
            </a:xfrm>
            <a:custGeom>
              <a:avLst/>
              <a:gdLst/>
              <a:ahLst/>
              <a:cxnLst/>
              <a:rect l="l" t="t" r="r" b="b"/>
              <a:pathLst>
                <a:path w="533" h="1564" fill="none" extrusionOk="0">
                  <a:moveTo>
                    <a:pt x="1" y="1"/>
                  </a:moveTo>
                  <a:lnTo>
                    <a:pt x="1" y="1"/>
                  </a:lnTo>
                  <a:lnTo>
                    <a:pt x="439" y="1470"/>
                  </a:lnTo>
                  <a:lnTo>
                    <a:pt x="439" y="1470"/>
                  </a:lnTo>
                  <a:lnTo>
                    <a:pt x="470" y="1564"/>
                  </a:lnTo>
                  <a:lnTo>
                    <a:pt x="532" y="1564"/>
                  </a:lnTo>
                  <a:lnTo>
                    <a:pt x="532" y="1564"/>
                  </a:lnTo>
                  <a:lnTo>
                    <a:pt x="1" y="1"/>
                  </a:lnTo>
                </a:path>
              </a:pathLst>
            </a:custGeom>
            <a:noFill/>
            <a:ln>
              <a:noFill/>
            </a:ln>
          </p:spPr>
          <p:txBody>
            <a:bodyPr spcFirstLastPara="1" wrap="square" lIns="121900" tIns="121900" rIns="121900" bIns="121900" anchor="ctr" anchorCtr="0">
              <a:noAutofit/>
            </a:bodyPr>
            <a:lstStyle/>
            <a:p>
              <a:endParaRPr sz="2400"/>
            </a:p>
          </p:txBody>
        </p:sp>
        <p:sp>
          <p:nvSpPr>
            <p:cNvPr id="215" name="Google Shape;215;p28"/>
            <p:cNvSpPr/>
            <p:nvPr/>
          </p:nvSpPr>
          <p:spPr>
            <a:xfrm>
              <a:off x="3885267" y="2550780"/>
              <a:ext cx="47591" cy="140243"/>
            </a:xfrm>
            <a:custGeom>
              <a:avLst/>
              <a:gdLst/>
              <a:ahLst/>
              <a:cxnLst/>
              <a:rect l="l" t="t" r="r" b="b"/>
              <a:pathLst>
                <a:path w="658" h="1939" fill="none" extrusionOk="0">
                  <a:moveTo>
                    <a:pt x="657" y="1"/>
                  </a:moveTo>
                  <a:lnTo>
                    <a:pt x="657" y="1"/>
                  </a:lnTo>
                  <a:lnTo>
                    <a:pt x="188" y="1345"/>
                  </a:lnTo>
                  <a:lnTo>
                    <a:pt x="1" y="1939"/>
                  </a:lnTo>
                  <a:lnTo>
                    <a:pt x="63" y="1939"/>
                  </a:lnTo>
                  <a:lnTo>
                    <a:pt x="95" y="1845"/>
                  </a:lnTo>
                  <a:lnTo>
                    <a:pt x="95" y="1845"/>
                  </a:lnTo>
                  <a:lnTo>
                    <a:pt x="251" y="1282"/>
                  </a:lnTo>
                  <a:lnTo>
                    <a:pt x="657" y="1"/>
                  </a:lnTo>
                </a:path>
              </a:pathLst>
            </a:custGeom>
            <a:noFill/>
            <a:ln>
              <a:noFill/>
            </a:ln>
          </p:spPr>
          <p:txBody>
            <a:bodyPr spcFirstLastPara="1" wrap="square" lIns="121900" tIns="121900" rIns="121900" bIns="121900" anchor="ctr" anchorCtr="0">
              <a:noAutofit/>
            </a:bodyPr>
            <a:lstStyle/>
            <a:p>
              <a:endParaRPr sz="2400"/>
            </a:p>
          </p:txBody>
        </p:sp>
        <p:sp>
          <p:nvSpPr>
            <p:cNvPr id="216" name="Google Shape;216;p28"/>
            <p:cNvSpPr/>
            <p:nvPr/>
          </p:nvSpPr>
          <p:spPr>
            <a:xfrm>
              <a:off x="3892066" y="2351798"/>
              <a:ext cx="1123680" cy="332417"/>
            </a:xfrm>
            <a:custGeom>
              <a:avLst/>
              <a:gdLst/>
              <a:ahLst/>
              <a:cxnLst/>
              <a:rect l="l" t="t" r="r" b="b"/>
              <a:pathLst>
                <a:path w="15536" h="4596" extrusionOk="0">
                  <a:moveTo>
                    <a:pt x="6315" y="1"/>
                  </a:moveTo>
                  <a:lnTo>
                    <a:pt x="4846" y="32"/>
                  </a:lnTo>
                  <a:lnTo>
                    <a:pt x="3439" y="95"/>
                  </a:lnTo>
                  <a:lnTo>
                    <a:pt x="2314" y="189"/>
                  </a:lnTo>
                  <a:lnTo>
                    <a:pt x="1939" y="251"/>
                  </a:lnTo>
                  <a:lnTo>
                    <a:pt x="1720" y="314"/>
                  </a:lnTo>
                  <a:lnTo>
                    <a:pt x="1595" y="407"/>
                  </a:lnTo>
                  <a:lnTo>
                    <a:pt x="1470" y="564"/>
                  </a:lnTo>
                  <a:lnTo>
                    <a:pt x="1188" y="1158"/>
                  </a:lnTo>
                  <a:lnTo>
                    <a:pt x="876" y="1908"/>
                  </a:lnTo>
                  <a:lnTo>
                    <a:pt x="563" y="2752"/>
                  </a:lnTo>
                  <a:lnTo>
                    <a:pt x="157" y="4033"/>
                  </a:lnTo>
                  <a:lnTo>
                    <a:pt x="1" y="4596"/>
                  </a:lnTo>
                  <a:lnTo>
                    <a:pt x="7784" y="4440"/>
                  </a:lnTo>
                  <a:lnTo>
                    <a:pt x="15536" y="4596"/>
                  </a:lnTo>
                  <a:lnTo>
                    <a:pt x="15098" y="3127"/>
                  </a:lnTo>
                  <a:lnTo>
                    <a:pt x="14785" y="2189"/>
                  </a:lnTo>
                  <a:lnTo>
                    <a:pt x="14410" y="1314"/>
                  </a:lnTo>
                  <a:lnTo>
                    <a:pt x="14254" y="939"/>
                  </a:lnTo>
                  <a:lnTo>
                    <a:pt x="14098" y="626"/>
                  </a:lnTo>
                  <a:lnTo>
                    <a:pt x="13973" y="407"/>
                  </a:lnTo>
                  <a:lnTo>
                    <a:pt x="13848" y="314"/>
                  </a:lnTo>
                  <a:lnTo>
                    <a:pt x="13598" y="251"/>
                  </a:lnTo>
                  <a:lnTo>
                    <a:pt x="13223" y="189"/>
                  </a:lnTo>
                  <a:lnTo>
                    <a:pt x="12129" y="95"/>
                  </a:lnTo>
                  <a:lnTo>
                    <a:pt x="10722" y="32"/>
                  </a:lnTo>
                  <a:lnTo>
                    <a:pt x="9222" y="1"/>
                  </a:lnTo>
                  <a:lnTo>
                    <a:pt x="7784" y="32"/>
                  </a:lnTo>
                  <a:lnTo>
                    <a:pt x="6315" y="1"/>
                  </a:lnTo>
                  <a:close/>
                </a:path>
              </a:pathLst>
            </a:custGeom>
            <a:solidFill>
              <a:srgbClr val="666666"/>
            </a:solidFill>
            <a:ln>
              <a:noFill/>
            </a:ln>
          </p:spPr>
          <p:txBody>
            <a:bodyPr spcFirstLastPara="1" wrap="square" lIns="121900" tIns="121900" rIns="121900" bIns="121900" anchor="ctr" anchorCtr="0">
              <a:noAutofit/>
            </a:bodyPr>
            <a:lstStyle/>
            <a:p>
              <a:endParaRPr sz="2400"/>
            </a:p>
          </p:txBody>
        </p:sp>
        <p:sp>
          <p:nvSpPr>
            <p:cNvPr id="217" name="Google Shape;217;p28"/>
            <p:cNvSpPr/>
            <p:nvPr/>
          </p:nvSpPr>
          <p:spPr>
            <a:xfrm>
              <a:off x="3892066" y="2351798"/>
              <a:ext cx="1123680" cy="332417"/>
            </a:xfrm>
            <a:custGeom>
              <a:avLst/>
              <a:gdLst/>
              <a:ahLst/>
              <a:cxnLst/>
              <a:rect l="l" t="t" r="r" b="b"/>
              <a:pathLst>
                <a:path w="15536" h="4596" fill="none" extrusionOk="0">
                  <a:moveTo>
                    <a:pt x="9222" y="1"/>
                  </a:moveTo>
                  <a:lnTo>
                    <a:pt x="9222" y="1"/>
                  </a:lnTo>
                  <a:lnTo>
                    <a:pt x="7784" y="32"/>
                  </a:lnTo>
                  <a:lnTo>
                    <a:pt x="7784" y="32"/>
                  </a:lnTo>
                  <a:lnTo>
                    <a:pt x="6315" y="1"/>
                  </a:lnTo>
                  <a:lnTo>
                    <a:pt x="6315" y="1"/>
                  </a:lnTo>
                  <a:lnTo>
                    <a:pt x="4846" y="32"/>
                  </a:lnTo>
                  <a:lnTo>
                    <a:pt x="3439" y="95"/>
                  </a:lnTo>
                  <a:lnTo>
                    <a:pt x="2314" y="189"/>
                  </a:lnTo>
                  <a:lnTo>
                    <a:pt x="1939" y="251"/>
                  </a:lnTo>
                  <a:lnTo>
                    <a:pt x="1720" y="314"/>
                  </a:lnTo>
                  <a:lnTo>
                    <a:pt x="1720" y="314"/>
                  </a:lnTo>
                  <a:lnTo>
                    <a:pt x="1595" y="407"/>
                  </a:lnTo>
                  <a:lnTo>
                    <a:pt x="1470" y="564"/>
                  </a:lnTo>
                  <a:lnTo>
                    <a:pt x="1188" y="1158"/>
                  </a:lnTo>
                  <a:lnTo>
                    <a:pt x="876" y="1908"/>
                  </a:lnTo>
                  <a:lnTo>
                    <a:pt x="563" y="2752"/>
                  </a:lnTo>
                  <a:lnTo>
                    <a:pt x="563" y="2752"/>
                  </a:lnTo>
                  <a:lnTo>
                    <a:pt x="157" y="4033"/>
                  </a:lnTo>
                  <a:lnTo>
                    <a:pt x="1" y="4596"/>
                  </a:lnTo>
                  <a:lnTo>
                    <a:pt x="1" y="4596"/>
                  </a:lnTo>
                  <a:lnTo>
                    <a:pt x="7784" y="4440"/>
                  </a:lnTo>
                  <a:lnTo>
                    <a:pt x="15536" y="4596"/>
                  </a:lnTo>
                  <a:lnTo>
                    <a:pt x="15536" y="4596"/>
                  </a:lnTo>
                  <a:lnTo>
                    <a:pt x="15098" y="3127"/>
                  </a:lnTo>
                  <a:lnTo>
                    <a:pt x="15098" y="3127"/>
                  </a:lnTo>
                  <a:lnTo>
                    <a:pt x="14785" y="2189"/>
                  </a:lnTo>
                  <a:lnTo>
                    <a:pt x="14410" y="1314"/>
                  </a:lnTo>
                  <a:lnTo>
                    <a:pt x="14254" y="939"/>
                  </a:lnTo>
                  <a:lnTo>
                    <a:pt x="14098" y="626"/>
                  </a:lnTo>
                  <a:lnTo>
                    <a:pt x="13973" y="407"/>
                  </a:lnTo>
                  <a:lnTo>
                    <a:pt x="13848" y="314"/>
                  </a:lnTo>
                  <a:lnTo>
                    <a:pt x="13848" y="314"/>
                  </a:lnTo>
                  <a:lnTo>
                    <a:pt x="13598" y="251"/>
                  </a:lnTo>
                  <a:lnTo>
                    <a:pt x="13223" y="189"/>
                  </a:lnTo>
                  <a:lnTo>
                    <a:pt x="12129" y="95"/>
                  </a:lnTo>
                  <a:lnTo>
                    <a:pt x="10722" y="32"/>
                  </a:lnTo>
                  <a:lnTo>
                    <a:pt x="9222" y="1"/>
                  </a:lnTo>
                </a:path>
              </a:pathLst>
            </a:custGeom>
            <a:noFill/>
            <a:ln>
              <a:noFill/>
            </a:ln>
          </p:spPr>
          <p:txBody>
            <a:bodyPr spcFirstLastPara="1" wrap="square" lIns="121900" tIns="121900" rIns="121900" bIns="121900" anchor="ctr" anchorCtr="0">
              <a:noAutofit/>
            </a:bodyPr>
            <a:lstStyle/>
            <a:p>
              <a:endParaRPr sz="2400"/>
            </a:p>
          </p:txBody>
        </p:sp>
        <p:sp>
          <p:nvSpPr>
            <p:cNvPr id="218" name="Google Shape;218;p28"/>
            <p:cNvSpPr/>
            <p:nvPr/>
          </p:nvSpPr>
          <p:spPr>
            <a:xfrm>
              <a:off x="3892066" y="2342756"/>
              <a:ext cx="1123680" cy="341458"/>
            </a:xfrm>
            <a:custGeom>
              <a:avLst/>
              <a:gdLst/>
              <a:ahLst/>
              <a:cxnLst/>
              <a:rect l="l" t="t" r="r" b="b"/>
              <a:pathLst>
                <a:path w="15536" h="4721" extrusionOk="0">
                  <a:moveTo>
                    <a:pt x="6033" y="1"/>
                  </a:moveTo>
                  <a:lnTo>
                    <a:pt x="4158" y="32"/>
                  </a:lnTo>
                  <a:lnTo>
                    <a:pt x="3314" y="95"/>
                  </a:lnTo>
                  <a:lnTo>
                    <a:pt x="2564" y="126"/>
                  </a:lnTo>
                  <a:lnTo>
                    <a:pt x="2032" y="189"/>
                  </a:lnTo>
                  <a:lnTo>
                    <a:pt x="1720" y="282"/>
                  </a:lnTo>
                  <a:lnTo>
                    <a:pt x="1626" y="376"/>
                  </a:lnTo>
                  <a:lnTo>
                    <a:pt x="1501" y="532"/>
                  </a:lnTo>
                  <a:lnTo>
                    <a:pt x="1251" y="1064"/>
                  </a:lnTo>
                  <a:lnTo>
                    <a:pt x="970" y="1783"/>
                  </a:lnTo>
                  <a:lnTo>
                    <a:pt x="688" y="2595"/>
                  </a:lnTo>
                  <a:lnTo>
                    <a:pt x="219" y="4064"/>
                  </a:lnTo>
                  <a:lnTo>
                    <a:pt x="1" y="4721"/>
                  </a:lnTo>
                  <a:lnTo>
                    <a:pt x="15536" y="4721"/>
                  </a:lnTo>
                  <a:lnTo>
                    <a:pt x="15348" y="4064"/>
                  </a:lnTo>
                  <a:lnTo>
                    <a:pt x="14879" y="2595"/>
                  </a:lnTo>
                  <a:lnTo>
                    <a:pt x="14598" y="1783"/>
                  </a:lnTo>
                  <a:lnTo>
                    <a:pt x="14317" y="1064"/>
                  </a:lnTo>
                  <a:lnTo>
                    <a:pt x="14035" y="532"/>
                  </a:lnTo>
                  <a:lnTo>
                    <a:pt x="13941" y="376"/>
                  </a:lnTo>
                  <a:lnTo>
                    <a:pt x="13848" y="282"/>
                  </a:lnTo>
                  <a:lnTo>
                    <a:pt x="13535" y="189"/>
                  </a:lnTo>
                  <a:lnTo>
                    <a:pt x="12972" y="126"/>
                  </a:lnTo>
                  <a:lnTo>
                    <a:pt x="12254" y="95"/>
                  </a:lnTo>
                  <a:lnTo>
                    <a:pt x="11378" y="32"/>
                  </a:lnTo>
                  <a:lnTo>
                    <a:pt x="9503" y="1"/>
                  </a:lnTo>
                  <a:lnTo>
                    <a:pt x="8596" y="1"/>
                  </a:lnTo>
                  <a:lnTo>
                    <a:pt x="7784" y="32"/>
                  </a:lnTo>
                  <a:lnTo>
                    <a:pt x="6971" y="1"/>
                  </a:lnTo>
                  <a:close/>
                </a:path>
              </a:pathLst>
            </a:custGeom>
            <a:solidFill>
              <a:srgbClr val="363435"/>
            </a:solidFill>
            <a:ln>
              <a:noFill/>
            </a:ln>
          </p:spPr>
          <p:txBody>
            <a:bodyPr spcFirstLastPara="1" wrap="square" lIns="121900" tIns="121900" rIns="121900" bIns="121900" anchor="ctr" anchorCtr="0">
              <a:noAutofit/>
            </a:bodyPr>
            <a:lstStyle/>
            <a:p>
              <a:endParaRPr sz="2400"/>
            </a:p>
          </p:txBody>
        </p:sp>
        <p:sp>
          <p:nvSpPr>
            <p:cNvPr id="219" name="Google Shape;219;p28"/>
            <p:cNvSpPr/>
            <p:nvPr/>
          </p:nvSpPr>
          <p:spPr>
            <a:xfrm>
              <a:off x="4115931" y="2342756"/>
              <a:ext cx="422827" cy="341458"/>
            </a:xfrm>
            <a:custGeom>
              <a:avLst/>
              <a:gdLst/>
              <a:ahLst/>
              <a:cxnLst/>
              <a:rect l="l" t="t" r="r" b="b"/>
              <a:pathLst>
                <a:path w="5846" h="4721" extrusionOk="0">
                  <a:moveTo>
                    <a:pt x="1626" y="1"/>
                  </a:moveTo>
                  <a:lnTo>
                    <a:pt x="0" y="95"/>
                  </a:lnTo>
                  <a:lnTo>
                    <a:pt x="2407" y="4721"/>
                  </a:lnTo>
                  <a:lnTo>
                    <a:pt x="5845" y="4721"/>
                  </a:lnTo>
                  <a:lnTo>
                    <a:pt x="3407" y="1"/>
                  </a:lnTo>
                  <a:close/>
                </a:path>
              </a:pathLst>
            </a:custGeom>
            <a:solidFill>
              <a:srgbClr val="434244"/>
            </a:solidFill>
            <a:ln>
              <a:noFill/>
            </a:ln>
          </p:spPr>
          <p:txBody>
            <a:bodyPr spcFirstLastPara="1" wrap="square" lIns="121900" tIns="121900" rIns="121900" bIns="121900" anchor="ctr" anchorCtr="0">
              <a:noAutofit/>
            </a:bodyPr>
            <a:lstStyle/>
            <a:p>
              <a:endParaRPr sz="2400"/>
            </a:p>
          </p:txBody>
        </p:sp>
        <p:sp>
          <p:nvSpPr>
            <p:cNvPr id="220" name="Google Shape;220;p28"/>
            <p:cNvSpPr/>
            <p:nvPr/>
          </p:nvSpPr>
          <p:spPr>
            <a:xfrm>
              <a:off x="4416610" y="2342756"/>
              <a:ext cx="248734" cy="341458"/>
            </a:xfrm>
            <a:custGeom>
              <a:avLst/>
              <a:gdLst/>
              <a:ahLst/>
              <a:cxnLst/>
              <a:rect l="l" t="t" r="r" b="b"/>
              <a:pathLst>
                <a:path w="3439" h="4721" extrusionOk="0">
                  <a:moveTo>
                    <a:pt x="0" y="1"/>
                  </a:moveTo>
                  <a:lnTo>
                    <a:pt x="2438" y="4721"/>
                  </a:lnTo>
                  <a:lnTo>
                    <a:pt x="3439" y="4721"/>
                  </a:lnTo>
                  <a:lnTo>
                    <a:pt x="1001" y="1"/>
                  </a:lnTo>
                  <a:lnTo>
                    <a:pt x="532" y="32"/>
                  </a:lnTo>
                  <a:lnTo>
                    <a:pt x="0" y="1"/>
                  </a:lnTo>
                  <a:close/>
                </a:path>
              </a:pathLst>
            </a:custGeom>
            <a:solidFill>
              <a:srgbClr val="434244"/>
            </a:solidFill>
            <a:ln>
              <a:noFill/>
            </a:ln>
          </p:spPr>
          <p:txBody>
            <a:bodyPr spcFirstLastPara="1" wrap="square" lIns="121900" tIns="121900" rIns="121900" bIns="121900" anchor="ctr" anchorCtr="0">
              <a:noAutofit/>
            </a:bodyPr>
            <a:lstStyle/>
            <a:p>
              <a:endParaRPr sz="2400"/>
            </a:p>
          </p:txBody>
        </p:sp>
        <p:sp>
          <p:nvSpPr>
            <p:cNvPr id="221" name="Google Shape;221;p28"/>
            <p:cNvSpPr/>
            <p:nvPr/>
          </p:nvSpPr>
          <p:spPr>
            <a:xfrm>
              <a:off x="4525107" y="2342756"/>
              <a:ext cx="251049" cy="341458"/>
            </a:xfrm>
            <a:custGeom>
              <a:avLst/>
              <a:gdLst/>
              <a:ahLst/>
              <a:cxnLst/>
              <a:rect l="l" t="t" r="r" b="b"/>
              <a:pathLst>
                <a:path w="3471" h="4721" extrusionOk="0">
                  <a:moveTo>
                    <a:pt x="1" y="1"/>
                  </a:moveTo>
                  <a:lnTo>
                    <a:pt x="2470" y="4721"/>
                  </a:lnTo>
                  <a:lnTo>
                    <a:pt x="3470" y="4721"/>
                  </a:lnTo>
                  <a:lnTo>
                    <a:pt x="1032" y="1"/>
                  </a:lnTo>
                  <a:close/>
                </a:path>
              </a:pathLst>
            </a:custGeom>
            <a:solidFill>
              <a:srgbClr val="434244"/>
            </a:solidFill>
            <a:ln>
              <a:noFill/>
            </a:ln>
          </p:spPr>
          <p:txBody>
            <a:bodyPr spcFirstLastPara="1" wrap="square" lIns="121900" tIns="121900" rIns="121900" bIns="121900" anchor="ctr" anchorCtr="0">
              <a:noAutofit/>
            </a:bodyPr>
            <a:lstStyle/>
            <a:p>
              <a:endParaRPr sz="2400"/>
            </a:p>
          </p:txBody>
        </p:sp>
        <p:sp>
          <p:nvSpPr>
            <p:cNvPr id="222" name="Google Shape;222;p28"/>
            <p:cNvSpPr/>
            <p:nvPr/>
          </p:nvSpPr>
          <p:spPr>
            <a:xfrm>
              <a:off x="3684043" y="3229026"/>
              <a:ext cx="1541950" cy="343773"/>
            </a:xfrm>
            <a:custGeom>
              <a:avLst/>
              <a:gdLst/>
              <a:ahLst/>
              <a:cxnLst/>
              <a:rect l="l" t="t" r="r" b="b"/>
              <a:pathLst>
                <a:path w="21319" h="4753" extrusionOk="0">
                  <a:moveTo>
                    <a:pt x="21318" y="1"/>
                  </a:moveTo>
                  <a:lnTo>
                    <a:pt x="21068" y="63"/>
                  </a:lnTo>
                  <a:lnTo>
                    <a:pt x="20506" y="282"/>
                  </a:lnTo>
                  <a:lnTo>
                    <a:pt x="20193" y="407"/>
                  </a:lnTo>
                  <a:lnTo>
                    <a:pt x="19912" y="532"/>
                  </a:lnTo>
                  <a:lnTo>
                    <a:pt x="19662" y="689"/>
                  </a:lnTo>
                  <a:lnTo>
                    <a:pt x="19506" y="814"/>
                  </a:lnTo>
                  <a:lnTo>
                    <a:pt x="19037" y="1314"/>
                  </a:lnTo>
                  <a:lnTo>
                    <a:pt x="18818" y="1532"/>
                  </a:lnTo>
                  <a:lnTo>
                    <a:pt x="17036" y="2001"/>
                  </a:lnTo>
                  <a:lnTo>
                    <a:pt x="15755" y="2283"/>
                  </a:lnTo>
                  <a:lnTo>
                    <a:pt x="15098" y="2439"/>
                  </a:lnTo>
                  <a:lnTo>
                    <a:pt x="15067" y="2376"/>
                  </a:lnTo>
                  <a:lnTo>
                    <a:pt x="15067" y="2220"/>
                  </a:lnTo>
                  <a:lnTo>
                    <a:pt x="15067" y="2033"/>
                  </a:lnTo>
                  <a:lnTo>
                    <a:pt x="14973" y="2126"/>
                  </a:lnTo>
                  <a:lnTo>
                    <a:pt x="14786" y="2314"/>
                  </a:lnTo>
                  <a:lnTo>
                    <a:pt x="14629" y="2439"/>
                  </a:lnTo>
                  <a:lnTo>
                    <a:pt x="14442" y="2564"/>
                  </a:lnTo>
                  <a:lnTo>
                    <a:pt x="14192" y="2689"/>
                  </a:lnTo>
                  <a:lnTo>
                    <a:pt x="13910" y="2783"/>
                  </a:lnTo>
                  <a:lnTo>
                    <a:pt x="13285" y="2939"/>
                  </a:lnTo>
                  <a:lnTo>
                    <a:pt x="12691" y="3064"/>
                  </a:lnTo>
                  <a:lnTo>
                    <a:pt x="12129" y="3127"/>
                  </a:lnTo>
                  <a:lnTo>
                    <a:pt x="11629" y="3189"/>
                  </a:lnTo>
                  <a:lnTo>
                    <a:pt x="9659" y="3189"/>
                  </a:lnTo>
                  <a:lnTo>
                    <a:pt x="9159" y="3127"/>
                  </a:lnTo>
                  <a:lnTo>
                    <a:pt x="8628" y="3064"/>
                  </a:lnTo>
                  <a:lnTo>
                    <a:pt x="8034" y="2939"/>
                  </a:lnTo>
                  <a:lnTo>
                    <a:pt x="7409" y="2783"/>
                  </a:lnTo>
                  <a:lnTo>
                    <a:pt x="6534" y="2533"/>
                  </a:lnTo>
                  <a:lnTo>
                    <a:pt x="6252" y="2439"/>
                  </a:lnTo>
                  <a:lnTo>
                    <a:pt x="6221" y="2220"/>
                  </a:lnTo>
                  <a:lnTo>
                    <a:pt x="6221" y="2095"/>
                  </a:lnTo>
                  <a:lnTo>
                    <a:pt x="6190" y="2033"/>
                  </a:lnTo>
                  <a:lnTo>
                    <a:pt x="5534" y="1970"/>
                  </a:lnTo>
                  <a:lnTo>
                    <a:pt x="4252" y="1783"/>
                  </a:lnTo>
                  <a:lnTo>
                    <a:pt x="2470" y="1532"/>
                  </a:lnTo>
                  <a:lnTo>
                    <a:pt x="2251" y="1314"/>
                  </a:lnTo>
                  <a:lnTo>
                    <a:pt x="1814" y="814"/>
                  </a:lnTo>
                  <a:lnTo>
                    <a:pt x="1626" y="689"/>
                  </a:lnTo>
                  <a:lnTo>
                    <a:pt x="1376" y="532"/>
                  </a:lnTo>
                  <a:lnTo>
                    <a:pt x="1095" y="407"/>
                  </a:lnTo>
                  <a:lnTo>
                    <a:pt x="782" y="282"/>
                  </a:lnTo>
                  <a:lnTo>
                    <a:pt x="220" y="63"/>
                  </a:lnTo>
                  <a:lnTo>
                    <a:pt x="1" y="1"/>
                  </a:lnTo>
                  <a:lnTo>
                    <a:pt x="1" y="1"/>
                  </a:lnTo>
                  <a:lnTo>
                    <a:pt x="189" y="2283"/>
                  </a:lnTo>
                  <a:lnTo>
                    <a:pt x="282" y="3595"/>
                  </a:lnTo>
                  <a:lnTo>
                    <a:pt x="282" y="3814"/>
                  </a:lnTo>
                  <a:lnTo>
                    <a:pt x="376" y="4033"/>
                  </a:lnTo>
                  <a:lnTo>
                    <a:pt x="470" y="4221"/>
                  </a:lnTo>
                  <a:lnTo>
                    <a:pt x="564" y="4408"/>
                  </a:lnTo>
                  <a:lnTo>
                    <a:pt x="782" y="4658"/>
                  </a:lnTo>
                  <a:lnTo>
                    <a:pt x="876" y="4752"/>
                  </a:lnTo>
                  <a:lnTo>
                    <a:pt x="5283" y="4752"/>
                  </a:lnTo>
                  <a:lnTo>
                    <a:pt x="5534" y="4658"/>
                  </a:lnTo>
                  <a:lnTo>
                    <a:pt x="5752" y="4596"/>
                  </a:lnTo>
                  <a:lnTo>
                    <a:pt x="6034" y="4564"/>
                  </a:lnTo>
                  <a:lnTo>
                    <a:pt x="15286" y="4564"/>
                  </a:lnTo>
                  <a:lnTo>
                    <a:pt x="15536" y="4596"/>
                  </a:lnTo>
                  <a:lnTo>
                    <a:pt x="15786" y="4658"/>
                  </a:lnTo>
                  <a:lnTo>
                    <a:pt x="16005" y="4752"/>
                  </a:lnTo>
                  <a:lnTo>
                    <a:pt x="20412" y="4752"/>
                  </a:lnTo>
                  <a:lnTo>
                    <a:pt x="20506" y="4658"/>
                  </a:lnTo>
                  <a:lnTo>
                    <a:pt x="20725" y="4408"/>
                  </a:lnTo>
                  <a:lnTo>
                    <a:pt x="20850" y="4221"/>
                  </a:lnTo>
                  <a:lnTo>
                    <a:pt x="20943" y="4033"/>
                  </a:lnTo>
                  <a:lnTo>
                    <a:pt x="21006" y="3814"/>
                  </a:lnTo>
                  <a:lnTo>
                    <a:pt x="21037" y="3595"/>
                  </a:lnTo>
                  <a:lnTo>
                    <a:pt x="21131" y="2283"/>
                  </a:lnTo>
                  <a:lnTo>
                    <a:pt x="21318" y="1"/>
                  </a:lnTo>
                  <a:close/>
                </a:path>
              </a:pathLst>
            </a:custGeom>
            <a:solidFill>
              <a:srgbClr val="03C8DF"/>
            </a:solidFill>
            <a:ln>
              <a:noFill/>
            </a:ln>
          </p:spPr>
          <p:txBody>
            <a:bodyPr spcFirstLastPara="1" wrap="square" lIns="121900" tIns="121900" rIns="121900" bIns="121900" anchor="ctr" anchorCtr="0">
              <a:noAutofit/>
            </a:bodyPr>
            <a:lstStyle/>
            <a:p>
              <a:endParaRPr sz="2400"/>
            </a:p>
          </p:txBody>
        </p:sp>
        <p:sp>
          <p:nvSpPr>
            <p:cNvPr id="223" name="Google Shape;223;p28"/>
            <p:cNvSpPr/>
            <p:nvPr/>
          </p:nvSpPr>
          <p:spPr>
            <a:xfrm>
              <a:off x="3684043" y="3229026"/>
              <a:ext cx="1541950" cy="343773"/>
            </a:xfrm>
            <a:custGeom>
              <a:avLst/>
              <a:gdLst/>
              <a:ahLst/>
              <a:cxnLst/>
              <a:rect l="l" t="t" r="r" b="b"/>
              <a:pathLst>
                <a:path w="21319" h="4753" fill="none" extrusionOk="0">
                  <a:moveTo>
                    <a:pt x="19506" y="814"/>
                  </a:moveTo>
                  <a:lnTo>
                    <a:pt x="19506" y="814"/>
                  </a:lnTo>
                  <a:lnTo>
                    <a:pt x="19037" y="1314"/>
                  </a:lnTo>
                  <a:lnTo>
                    <a:pt x="18818" y="1532"/>
                  </a:lnTo>
                  <a:lnTo>
                    <a:pt x="18818" y="1532"/>
                  </a:lnTo>
                  <a:lnTo>
                    <a:pt x="17036" y="2001"/>
                  </a:lnTo>
                  <a:lnTo>
                    <a:pt x="15755" y="2283"/>
                  </a:lnTo>
                  <a:lnTo>
                    <a:pt x="15098" y="2439"/>
                  </a:lnTo>
                  <a:lnTo>
                    <a:pt x="15098" y="2439"/>
                  </a:lnTo>
                  <a:lnTo>
                    <a:pt x="15067" y="2376"/>
                  </a:lnTo>
                  <a:lnTo>
                    <a:pt x="15067" y="2220"/>
                  </a:lnTo>
                  <a:lnTo>
                    <a:pt x="15067" y="2033"/>
                  </a:lnTo>
                  <a:lnTo>
                    <a:pt x="15067" y="2033"/>
                  </a:lnTo>
                  <a:lnTo>
                    <a:pt x="14973" y="2126"/>
                  </a:lnTo>
                  <a:lnTo>
                    <a:pt x="14786" y="2314"/>
                  </a:lnTo>
                  <a:lnTo>
                    <a:pt x="14629" y="2439"/>
                  </a:lnTo>
                  <a:lnTo>
                    <a:pt x="14442" y="2564"/>
                  </a:lnTo>
                  <a:lnTo>
                    <a:pt x="14192" y="2689"/>
                  </a:lnTo>
                  <a:lnTo>
                    <a:pt x="13910" y="2783"/>
                  </a:lnTo>
                  <a:lnTo>
                    <a:pt x="13910" y="2783"/>
                  </a:lnTo>
                  <a:lnTo>
                    <a:pt x="13285" y="2939"/>
                  </a:lnTo>
                  <a:lnTo>
                    <a:pt x="12691" y="3064"/>
                  </a:lnTo>
                  <a:lnTo>
                    <a:pt x="12129" y="3127"/>
                  </a:lnTo>
                  <a:lnTo>
                    <a:pt x="11629" y="3189"/>
                  </a:lnTo>
                  <a:lnTo>
                    <a:pt x="10910" y="3189"/>
                  </a:lnTo>
                  <a:lnTo>
                    <a:pt x="10660" y="3189"/>
                  </a:lnTo>
                  <a:lnTo>
                    <a:pt x="10660" y="3189"/>
                  </a:lnTo>
                  <a:lnTo>
                    <a:pt x="10378" y="3189"/>
                  </a:lnTo>
                  <a:lnTo>
                    <a:pt x="9659" y="3189"/>
                  </a:lnTo>
                  <a:lnTo>
                    <a:pt x="9159" y="3127"/>
                  </a:lnTo>
                  <a:lnTo>
                    <a:pt x="8628" y="3064"/>
                  </a:lnTo>
                  <a:lnTo>
                    <a:pt x="8034" y="2939"/>
                  </a:lnTo>
                  <a:lnTo>
                    <a:pt x="7409" y="2783"/>
                  </a:lnTo>
                  <a:lnTo>
                    <a:pt x="7409" y="2783"/>
                  </a:lnTo>
                  <a:lnTo>
                    <a:pt x="6534" y="2533"/>
                  </a:lnTo>
                  <a:lnTo>
                    <a:pt x="6252" y="2439"/>
                  </a:lnTo>
                  <a:lnTo>
                    <a:pt x="6252" y="2439"/>
                  </a:lnTo>
                  <a:lnTo>
                    <a:pt x="6221" y="2220"/>
                  </a:lnTo>
                  <a:lnTo>
                    <a:pt x="6221" y="2095"/>
                  </a:lnTo>
                  <a:lnTo>
                    <a:pt x="6190" y="2033"/>
                  </a:lnTo>
                  <a:lnTo>
                    <a:pt x="6190" y="2033"/>
                  </a:lnTo>
                  <a:lnTo>
                    <a:pt x="5534" y="1970"/>
                  </a:lnTo>
                  <a:lnTo>
                    <a:pt x="4252" y="1783"/>
                  </a:lnTo>
                  <a:lnTo>
                    <a:pt x="2470" y="1532"/>
                  </a:lnTo>
                  <a:lnTo>
                    <a:pt x="2470" y="1532"/>
                  </a:lnTo>
                  <a:lnTo>
                    <a:pt x="2251" y="1314"/>
                  </a:lnTo>
                  <a:lnTo>
                    <a:pt x="1814" y="814"/>
                  </a:lnTo>
                  <a:lnTo>
                    <a:pt x="1814" y="814"/>
                  </a:lnTo>
                  <a:lnTo>
                    <a:pt x="1626" y="689"/>
                  </a:lnTo>
                  <a:lnTo>
                    <a:pt x="1376" y="532"/>
                  </a:lnTo>
                  <a:lnTo>
                    <a:pt x="1095" y="407"/>
                  </a:lnTo>
                  <a:lnTo>
                    <a:pt x="782" y="282"/>
                  </a:lnTo>
                  <a:lnTo>
                    <a:pt x="220" y="63"/>
                  </a:lnTo>
                  <a:lnTo>
                    <a:pt x="1" y="1"/>
                  </a:lnTo>
                  <a:lnTo>
                    <a:pt x="1" y="1"/>
                  </a:lnTo>
                  <a:lnTo>
                    <a:pt x="189" y="2283"/>
                  </a:lnTo>
                  <a:lnTo>
                    <a:pt x="282" y="3595"/>
                  </a:lnTo>
                  <a:lnTo>
                    <a:pt x="282" y="3595"/>
                  </a:lnTo>
                  <a:lnTo>
                    <a:pt x="282" y="3814"/>
                  </a:lnTo>
                  <a:lnTo>
                    <a:pt x="376" y="4033"/>
                  </a:lnTo>
                  <a:lnTo>
                    <a:pt x="470" y="4221"/>
                  </a:lnTo>
                  <a:lnTo>
                    <a:pt x="564" y="4408"/>
                  </a:lnTo>
                  <a:lnTo>
                    <a:pt x="782" y="4658"/>
                  </a:lnTo>
                  <a:lnTo>
                    <a:pt x="876" y="4752"/>
                  </a:lnTo>
                  <a:lnTo>
                    <a:pt x="5283" y="4752"/>
                  </a:lnTo>
                  <a:lnTo>
                    <a:pt x="5283" y="4752"/>
                  </a:lnTo>
                  <a:lnTo>
                    <a:pt x="5534" y="4658"/>
                  </a:lnTo>
                  <a:lnTo>
                    <a:pt x="5752" y="4596"/>
                  </a:lnTo>
                  <a:lnTo>
                    <a:pt x="6034" y="4564"/>
                  </a:lnTo>
                  <a:lnTo>
                    <a:pt x="6034" y="4564"/>
                  </a:lnTo>
                  <a:lnTo>
                    <a:pt x="10660" y="4564"/>
                  </a:lnTo>
                  <a:lnTo>
                    <a:pt x="10660" y="4564"/>
                  </a:lnTo>
                  <a:lnTo>
                    <a:pt x="15286" y="4564"/>
                  </a:lnTo>
                  <a:lnTo>
                    <a:pt x="15286" y="4564"/>
                  </a:lnTo>
                  <a:lnTo>
                    <a:pt x="15536" y="4596"/>
                  </a:lnTo>
                  <a:lnTo>
                    <a:pt x="15786" y="4658"/>
                  </a:lnTo>
                  <a:lnTo>
                    <a:pt x="16005" y="4752"/>
                  </a:lnTo>
                  <a:lnTo>
                    <a:pt x="20412" y="4752"/>
                  </a:lnTo>
                  <a:lnTo>
                    <a:pt x="20412" y="4752"/>
                  </a:lnTo>
                  <a:lnTo>
                    <a:pt x="20506" y="4658"/>
                  </a:lnTo>
                  <a:lnTo>
                    <a:pt x="20725" y="4408"/>
                  </a:lnTo>
                  <a:lnTo>
                    <a:pt x="20850" y="4221"/>
                  </a:lnTo>
                  <a:lnTo>
                    <a:pt x="20943" y="4033"/>
                  </a:lnTo>
                  <a:lnTo>
                    <a:pt x="21006" y="3814"/>
                  </a:lnTo>
                  <a:lnTo>
                    <a:pt x="21037" y="3595"/>
                  </a:lnTo>
                  <a:lnTo>
                    <a:pt x="21037" y="3595"/>
                  </a:lnTo>
                  <a:lnTo>
                    <a:pt x="21131" y="2283"/>
                  </a:lnTo>
                  <a:lnTo>
                    <a:pt x="21318" y="1"/>
                  </a:lnTo>
                  <a:lnTo>
                    <a:pt x="21318" y="1"/>
                  </a:lnTo>
                  <a:lnTo>
                    <a:pt x="21068" y="63"/>
                  </a:lnTo>
                  <a:lnTo>
                    <a:pt x="20506" y="282"/>
                  </a:lnTo>
                  <a:lnTo>
                    <a:pt x="20193" y="407"/>
                  </a:lnTo>
                  <a:lnTo>
                    <a:pt x="19912" y="532"/>
                  </a:lnTo>
                  <a:lnTo>
                    <a:pt x="19662" y="689"/>
                  </a:lnTo>
                  <a:lnTo>
                    <a:pt x="19506" y="814"/>
                  </a:lnTo>
                </a:path>
              </a:pathLst>
            </a:custGeom>
            <a:noFill/>
            <a:ln>
              <a:noFill/>
            </a:ln>
          </p:spPr>
          <p:txBody>
            <a:bodyPr spcFirstLastPara="1" wrap="square" lIns="121900" tIns="121900" rIns="121900" bIns="121900" anchor="ctr" anchorCtr="0">
              <a:noAutofit/>
            </a:bodyPr>
            <a:lstStyle/>
            <a:p>
              <a:endParaRPr sz="2400"/>
            </a:p>
          </p:txBody>
        </p:sp>
        <p:sp>
          <p:nvSpPr>
            <p:cNvPr id="224" name="Google Shape;224;p28"/>
            <p:cNvSpPr/>
            <p:nvPr/>
          </p:nvSpPr>
          <p:spPr>
            <a:xfrm>
              <a:off x="4136256" y="3405369"/>
              <a:ext cx="72" cy="72"/>
            </a:xfrm>
            <a:custGeom>
              <a:avLst/>
              <a:gdLst/>
              <a:ahLst/>
              <a:cxnLst/>
              <a:rect l="l" t="t" r="r" b="b"/>
              <a:pathLst>
                <a:path w="1" h="1" extrusionOk="0">
                  <a:moveTo>
                    <a:pt x="0" y="1"/>
                  </a:moveTo>
                  <a:lnTo>
                    <a:pt x="0" y="1"/>
                  </a:lnTo>
                  <a:close/>
                </a:path>
              </a:pathLst>
            </a:custGeom>
            <a:solidFill>
              <a:srgbClr val="2E4493"/>
            </a:solidFill>
            <a:ln>
              <a:noFill/>
            </a:ln>
          </p:spPr>
          <p:txBody>
            <a:bodyPr spcFirstLastPara="1" wrap="square" lIns="121900" tIns="121900" rIns="121900" bIns="121900" anchor="ctr" anchorCtr="0">
              <a:noAutofit/>
            </a:bodyPr>
            <a:lstStyle/>
            <a:p>
              <a:endParaRPr sz="2400"/>
            </a:p>
          </p:txBody>
        </p:sp>
        <p:sp>
          <p:nvSpPr>
            <p:cNvPr id="225" name="Google Shape;225;p28"/>
            <p:cNvSpPr/>
            <p:nvPr/>
          </p:nvSpPr>
          <p:spPr>
            <a:xfrm>
              <a:off x="4136256" y="3405369"/>
              <a:ext cx="72" cy="72"/>
            </a:xfrm>
            <a:custGeom>
              <a:avLst/>
              <a:gdLst/>
              <a:ahLst/>
              <a:cxnLst/>
              <a:rect l="l" t="t" r="r" b="b"/>
              <a:pathLst>
                <a:path w="1" h="1" fill="none" extrusionOk="0">
                  <a:moveTo>
                    <a:pt x="0" y="1"/>
                  </a:moveTo>
                  <a:lnTo>
                    <a:pt x="0" y="1"/>
                  </a:lnTo>
                </a:path>
              </a:pathLst>
            </a:custGeom>
            <a:noFill/>
            <a:ln>
              <a:noFill/>
            </a:ln>
          </p:spPr>
          <p:txBody>
            <a:bodyPr spcFirstLastPara="1" wrap="square" lIns="121900" tIns="121900" rIns="121900" bIns="121900" anchor="ctr" anchorCtr="0">
              <a:noAutofit/>
            </a:bodyPr>
            <a:lstStyle/>
            <a:p>
              <a:endParaRPr sz="2400"/>
            </a:p>
          </p:txBody>
        </p:sp>
        <p:sp>
          <p:nvSpPr>
            <p:cNvPr id="226" name="Google Shape;226;p28"/>
            <p:cNvSpPr/>
            <p:nvPr/>
          </p:nvSpPr>
          <p:spPr>
            <a:xfrm>
              <a:off x="3751889" y="3366961"/>
              <a:ext cx="237451" cy="128960"/>
            </a:xfrm>
            <a:custGeom>
              <a:avLst/>
              <a:gdLst/>
              <a:ahLst/>
              <a:cxnLst/>
              <a:rect l="l" t="t" r="r" b="b"/>
              <a:pathLst>
                <a:path w="3283" h="1783" extrusionOk="0">
                  <a:moveTo>
                    <a:pt x="251" y="63"/>
                  </a:moveTo>
                  <a:lnTo>
                    <a:pt x="2032" y="126"/>
                  </a:lnTo>
                  <a:lnTo>
                    <a:pt x="2220" y="94"/>
                  </a:lnTo>
                  <a:lnTo>
                    <a:pt x="2376" y="94"/>
                  </a:lnTo>
                  <a:lnTo>
                    <a:pt x="2533" y="157"/>
                  </a:lnTo>
                  <a:lnTo>
                    <a:pt x="2658" y="219"/>
                  </a:lnTo>
                  <a:lnTo>
                    <a:pt x="2720" y="282"/>
                  </a:lnTo>
                  <a:lnTo>
                    <a:pt x="2751" y="344"/>
                  </a:lnTo>
                  <a:lnTo>
                    <a:pt x="3126" y="1563"/>
                  </a:lnTo>
                  <a:lnTo>
                    <a:pt x="3001" y="1563"/>
                  </a:lnTo>
                  <a:lnTo>
                    <a:pt x="2626" y="1532"/>
                  </a:lnTo>
                  <a:lnTo>
                    <a:pt x="2095" y="1501"/>
                  </a:lnTo>
                  <a:lnTo>
                    <a:pt x="1532" y="1407"/>
                  </a:lnTo>
                  <a:lnTo>
                    <a:pt x="1282" y="1345"/>
                  </a:lnTo>
                  <a:lnTo>
                    <a:pt x="1095" y="1282"/>
                  </a:lnTo>
                  <a:lnTo>
                    <a:pt x="1063" y="1251"/>
                  </a:lnTo>
                  <a:lnTo>
                    <a:pt x="1032" y="1220"/>
                  </a:lnTo>
                  <a:lnTo>
                    <a:pt x="688" y="938"/>
                  </a:lnTo>
                  <a:lnTo>
                    <a:pt x="376" y="594"/>
                  </a:lnTo>
                  <a:lnTo>
                    <a:pt x="251" y="438"/>
                  </a:lnTo>
                  <a:lnTo>
                    <a:pt x="188" y="313"/>
                  </a:lnTo>
                  <a:lnTo>
                    <a:pt x="157" y="188"/>
                  </a:lnTo>
                  <a:lnTo>
                    <a:pt x="188" y="126"/>
                  </a:lnTo>
                  <a:lnTo>
                    <a:pt x="251" y="63"/>
                  </a:lnTo>
                  <a:close/>
                  <a:moveTo>
                    <a:pt x="94" y="1"/>
                  </a:moveTo>
                  <a:lnTo>
                    <a:pt x="32" y="32"/>
                  </a:lnTo>
                  <a:lnTo>
                    <a:pt x="1" y="94"/>
                  </a:lnTo>
                  <a:lnTo>
                    <a:pt x="1" y="251"/>
                  </a:lnTo>
                  <a:lnTo>
                    <a:pt x="94" y="407"/>
                  </a:lnTo>
                  <a:lnTo>
                    <a:pt x="219" y="594"/>
                  </a:lnTo>
                  <a:lnTo>
                    <a:pt x="376" y="782"/>
                  </a:lnTo>
                  <a:lnTo>
                    <a:pt x="532" y="970"/>
                  </a:lnTo>
                  <a:lnTo>
                    <a:pt x="907" y="1313"/>
                  </a:lnTo>
                  <a:lnTo>
                    <a:pt x="1032" y="1376"/>
                  </a:lnTo>
                  <a:lnTo>
                    <a:pt x="1157" y="1438"/>
                  </a:lnTo>
                  <a:lnTo>
                    <a:pt x="1470" y="1563"/>
                  </a:lnTo>
                  <a:lnTo>
                    <a:pt x="1876" y="1626"/>
                  </a:lnTo>
                  <a:lnTo>
                    <a:pt x="2282" y="1688"/>
                  </a:lnTo>
                  <a:lnTo>
                    <a:pt x="2970" y="1751"/>
                  </a:lnTo>
                  <a:lnTo>
                    <a:pt x="3283" y="1782"/>
                  </a:lnTo>
                  <a:lnTo>
                    <a:pt x="3126" y="1188"/>
                  </a:lnTo>
                  <a:lnTo>
                    <a:pt x="2876" y="313"/>
                  </a:lnTo>
                  <a:lnTo>
                    <a:pt x="2845" y="219"/>
                  </a:lnTo>
                  <a:lnTo>
                    <a:pt x="2783" y="157"/>
                  </a:lnTo>
                  <a:lnTo>
                    <a:pt x="2658" y="63"/>
                  </a:lnTo>
                  <a:lnTo>
                    <a:pt x="2470" y="32"/>
                  </a:lnTo>
                  <a:lnTo>
                    <a:pt x="2064" y="32"/>
                  </a:lnTo>
                  <a:lnTo>
                    <a:pt x="94" y="1"/>
                  </a:lnTo>
                  <a:close/>
                </a:path>
              </a:pathLst>
            </a:custGeom>
            <a:solidFill>
              <a:srgbClr val="0293A6"/>
            </a:solidFill>
            <a:ln>
              <a:noFill/>
            </a:ln>
          </p:spPr>
          <p:txBody>
            <a:bodyPr spcFirstLastPara="1" wrap="square" lIns="121900" tIns="121900" rIns="121900" bIns="121900" anchor="ctr" anchorCtr="0">
              <a:noAutofit/>
            </a:bodyPr>
            <a:lstStyle/>
            <a:p>
              <a:endParaRPr sz="2400"/>
            </a:p>
          </p:txBody>
        </p:sp>
        <p:sp>
          <p:nvSpPr>
            <p:cNvPr id="227" name="Google Shape;227;p28"/>
            <p:cNvSpPr/>
            <p:nvPr/>
          </p:nvSpPr>
          <p:spPr>
            <a:xfrm>
              <a:off x="3763173" y="3371518"/>
              <a:ext cx="214885" cy="108564"/>
            </a:xfrm>
            <a:custGeom>
              <a:avLst/>
              <a:gdLst/>
              <a:ahLst/>
              <a:cxnLst/>
              <a:rect l="l" t="t" r="r" b="b"/>
              <a:pathLst>
                <a:path w="2971" h="1501" fill="none" extrusionOk="0">
                  <a:moveTo>
                    <a:pt x="907" y="1188"/>
                  </a:moveTo>
                  <a:lnTo>
                    <a:pt x="907" y="1188"/>
                  </a:lnTo>
                  <a:lnTo>
                    <a:pt x="876" y="1157"/>
                  </a:lnTo>
                  <a:lnTo>
                    <a:pt x="876" y="1157"/>
                  </a:lnTo>
                  <a:lnTo>
                    <a:pt x="532" y="875"/>
                  </a:lnTo>
                  <a:lnTo>
                    <a:pt x="220" y="531"/>
                  </a:lnTo>
                  <a:lnTo>
                    <a:pt x="95" y="375"/>
                  </a:lnTo>
                  <a:lnTo>
                    <a:pt x="32" y="250"/>
                  </a:lnTo>
                  <a:lnTo>
                    <a:pt x="1" y="125"/>
                  </a:lnTo>
                  <a:lnTo>
                    <a:pt x="32" y="63"/>
                  </a:lnTo>
                  <a:lnTo>
                    <a:pt x="95" y="0"/>
                  </a:lnTo>
                  <a:lnTo>
                    <a:pt x="1876" y="63"/>
                  </a:lnTo>
                  <a:lnTo>
                    <a:pt x="1876" y="63"/>
                  </a:lnTo>
                  <a:lnTo>
                    <a:pt x="2064" y="31"/>
                  </a:lnTo>
                  <a:lnTo>
                    <a:pt x="2064" y="31"/>
                  </a:lnTo>
                  <a:lnTo>
                    <a:pt x="2064" y="31"/>
                  </a:lnTo>
                  <a:lnTo>
                    <a:pt x="2064" y="31"/>
                  </a:lnTo>
                  <a:lnTo>
                    <a:pt x="2064" y="31"/>
                  </a:lnTo>
                  <a:lnTo>
                    <a:pt x="2064" y="31"/>
                  </a:lnTo>
                  <a:lnTo>
                    <a:pt x="2095" y="31"/>
                  </a:lnTo>
                  <a:lnTo>
                    <a:pt x="2095" y="31"/>
                  </a:lnTo>
                  <a:lnTo>
                    <a:pt x="2220" y="31"/>
                  </a:lnTo>
                  <a:lnTo>
                    <a:pt x="2377" y="94"/>
                  </a:lnTo>
                  <a:lnTo>
                    <a:pt x="2502" y="156"/>
                  </a:lnTo>
                  <a:lnTo>
                    <a:pt x="2564" y="219"/>
                  </a:lnTo>
                  <a:lnTo>
                    <a:pt x="2595" y="281"/>
                  </a:lnTo>
                  <a:lnTo>
                    <a:pt x="2595" y="281"/>
                  </a:lnTo>
                  <a:lnTo>
                    <a:pt x="2595" y="281"/>
                  </a:lnTo>
                  <a:lnTo>
                    <a:pt x="2595" y="281"/>
                  </a:lnTo>
                  <a:lnTo>
                    <a:pt x="2595" y="281"/>
                  </a:lnTo>
                  <a:lnTo>
                    <a:pt x="2595" y="281"/>
                  </a:lnTo>
                  <a:lnTo>
                    <a:pt x="2595" y="281"/>
                  </a:lnTo>
                  <a:lnTo>
                    <a:pt x="2595" y="281"/>
                  </a:lnTo>
                  <a:lnTo>
                    <a:pt x="2595" y="281"/>
                  </a:lnTo>
                  <a:lnTo>
                    <a:pt x="2595" y="281"/>
                  </a:lnTo>
                  <a:lnTo>
                    <a:pt x="2595" y="281"/>
                  </a:lnTo>
                  <a:lnTo>
                    <a:pt x="2970" y="1500"/>
                  </a:lnTo>
                  <a:lnTo>
                    <a:pt x="2970" y="1500"/>
                  </a:lnTo>
                  <a:lnTo>
                    <a:pt x="2970" y="1500"/>
                  </a:lnTo>
                  <a:lnTo>
                    <a:pt x="2970" y="1500"/>
                  </a:lnTo>
                  <a:lnTo>
                    <a:pt x="2970" y="1500"/>
                  </a:lnTo>
                  <a:lnTo>
                    <a:pt x="2908" y="1500"/>
                  </a:lnTo>
                  <a:lnTo>
                    <a:pt x="2908" y="1500"/>
                  </a:lnTo>
                  <a:lnTo>
                    <a:pt x="2908" y="1500"/>
                  </a:lnTo>
                  <a:lnTo>
                    <a:pt x="2908" y="1500"/>
                  </a:lnTo>
                  <a:lnTo>
                    <a:pt x="2908" y="1500"/>
                  </a:lnTo>
                  <a:lnTo>
                    <a:pt x="2908" y="1500"/>
                  </a:lnTo>
                  <a:lnTo>
                    <a:pt x="2845" y="1500"/>
                  </a:lnTo>
                  <a:lnTo>
                    <a:pt x="2845" y="1500"/>
                  </a:lnTo>
                  <a:lnTo>
                    <a:pt x="2470" y="1469"/>
                  </a:lnTo>
                  <a:lnTo>
                    <a:pt x="1939" y="1438"/>
                  </a:lnTo>
                  <a:lnTo>
                    <a:pt x="1376" y="1344"/>
                  </a:lnTo>
                  <a:lnTo>
                    <a:pt x="1126" y="1282"/>
                  </a:lnTo>
                  <a:lnTo>
                    <a:pt x="939" y="1219"/>
                  </a:lnTo>
                  <a:lnTo>
                    <a:pt x="939" y="1219"/>
                  </a:lnTo>
                  <a:lnTo>
                    <a:pt x="939" y="1219"/>
                  </a:lnTo>
                  <a:lnTo>
                    <a:pt x="939" y="1219"/>
                  </a:lnTo>
                  <a:lnTo>
                    <a:pt x="939" y="1219"/>
                  </a:lnTo>
                  <a:lnTo>
                    <a:pt x="939" y="1219"/>
                  </a:lnTo>
                  <a:lnTo>
                    <a:pt x="939" y="1219"/>
                  </a:lnTo>
                  <a:lnTo>
                    <a:pt x="939" y="1219"/>
                  </a:lnTo>
                  <a:lnTo>
                    <a:pt x="907" y="1188"/>
                  </a:lnTo>
                  <a:lnTo>
                    <a:pt x="907" y="1188"/>
                  </a:lnTo>
                  <a:lnTo>
                    <a:pt x="907" y="1188"/>
                  </a:lnTo>
                </a:path>
              </a:pathLst>
            </a:custGeom>
            <a:noFill/>
            <a:ln>
              <a:noFill/>
            </a:ln>
          </p:spPr>
          <p:txBody>
            <a:bodyPr spcFirstLastPara="1" wrap="square" lIns="121900" tIns="121900" rIns="121900" bIns="121900" anchor="ctr" anchorCtr="0">
              <a:noAutofit/>
            </a:bodyPr>
            <a:lstStyle/>
            <a:p>
              <a:endParaRPr sz="2400"/>
            </a:p>
          </p:txBody>
        </p:sp>
        <p:sp>
          <p:nvSpPr>
            <p:cNvPr id="228" name="Google Shape;228;p28"/>
            <p:cNvSpPr/>
            <p:nvPr/>
          </p:nvSpPr>
          <p:spPr>
            <a:xfrm>
              <a:off x="3751889" y="3366961"/>
              <a:ext cx="237451" cy="128960"/>
            </a:xfrm>
            <a:custGeom>
              <a:avLst/>
              <a:gdLst/>
              <a:ahLst/>
              <a:cxnLst/>
              <a:rect l="l" t="t" r="r" b="b"/>
              <a:pathLst>
                <a:path w="3283" h="1783" fill="none" extrusionOk="0">
                  <a:moveTo>
                    <a:pt x="94" y="1"/>
                  </a:moveTo>
                  <a:lnTo>
                    <a:pt x="94" y="1"/>
                  </a:lnTo>
                  <a:lnTo>
                    <a:pt x="32" y="32"/>
                  </a:lnTo>
                  <a:lnTo>
                    <a:pt x="1" y="94"/>
                  </a:lnTo>
                  <a:lnTo>
                    <a:pt x="1" y="251"/>
                  </a:lnTo>
                  <a:lnTo>
                    <a:pt x="94" y="407"/>
                  </a:lnTo>
                  <a:lnTo>
                    <a:pt x="219" y="594"/>
                  </a:lnTo>
                  <a:lnTo>
                    <a:pt x="376" y="782"/>
                  </a:lnTo>
                  <a:lnTo>
                    <a:pt x="532" y="970"/>
                  </a:lnTo>
                  <a:lnTo>
                    <a:pt x="907" y="1313"/>
                  </a:lnTo>
                  <a:lnTo>
                    <a:pt x="907" y="1313"/>
                  </a:lnTo>
                  <a:lnTo>
                    <a:pt x="1032" y="1376"/>
                  </a:lnTo>
                  <a:lnTo>
                    <a:pt x="1157" y="1438"/>
                  </a:lnTo>
                  <a:lnTo>
                    <a:pt x="1470" y="1563"/>
                  </a:lnTo>
                  <a:lnTo>
                    <a:pt x="1876" y="1626"/>
                  </a:lnTo>
                  <a:lnTo>
                    <a:pt x="2282" y="1688"/>
                  </a:lnTo>
                  <a:lnTo>
                    <a:pt x="2970" y="1751"/>
                  </a:lnTo>
                  <a:lnTo>
                    <a:pt x="3283" y="1782"/>
                  </a:lnTo>
                  <a:lnTo>
                    <a:pt x="3283" y="1782"/>
                  </a:lnTo>
                  <a:lnTo>
                    <a:pt x="3126" y="1188"/>
                  </a:lnTo>
                  <a:lnTo>
                    <a:pt x="2876" y="313"/>
                  </a:lnTo>
                  <a:lnTo>
                    <a:pt x="2876" y="313"/>
                  </a:lnTo>
                  <a:lnTo>
                    <a:pt x="2845" y="219"/>
                  </a:lnTo>
                  <a:lnTo>
                    <a:pt x="2783" y="157"/>
                  </a:lnTo>
                  <a:lnTo>
                    <a:pt x="2658" y="63"/>
                  </a:lnTo>
                  <a:lnTo>
                    <a:pt x="2470" y="32"/>
                  </a:lnTo>
                  <a:lnTo>
                    <a:pt x="2282" y="32"/>
                  </a:lnTo>
                  <a:lnTo>
                    <a:pt x="2282" y="32"/>
                  </a:lnTo>
                  <a:lnTo>
                    <a:pt x="2064" y="32"/>
                  </a:lnTo>
                  <a:lnTo>
                    <a:pt x="94" y="1"/>
                  </a:lnTo>
                </a:path>
              </a:pathLst>
            </a:custGeom>
            <a:noFill/>
            <a:ln>
              <a:noFill/>
            </a:ln>
          </p:spPr>
          <p:txBody>
            <a:bodyPr spcFirstLastPara="1" wrap="square" lIns="121900" tIns="121900" rIns="121900" bIns="121900" anchor="ctr" anchorCtr="0">
              <a:noAutofit/>
            </a:bodyPr>
            <a:lstStyle/>
            <a:p>
              <a:endParaRPr sz="2400"/>
            </a:p>
          </p:txBody>
        </p:sp>
        <p:sp>
          <p:nvSpPr>
            <p:cNvPr id="229" name="Google Shape;229;p28"/>
            <p:cNvSpPr/>
            <p:nvPr/>
          </p:nvSpPr>
          <p:spPr>
            <a:xfrm>
              <a:off x="3763173" y="3371518"/>
              <a:ext cx="214885" cy="108564"/>
            </a:xfrm>
            <a:custGeom>
              <a:avLst/>
              <a:gdLst/>
              <a:ahLst/>
              <a:cxnLst/>
              <a:rect l="l" t="t" r="r" b="b"/>
              <a:pathLst>
                <a:path w="2971" h="1501" extrusionOk="0">
                  <a:moveTo>
                    <a:pt x="95" y="0"/>
                  </a:moveTo>
                  <a:lnTo>
                    <a:pt x="32" y="63"/>
                  </a:lnTo>
                  <a:lnTo>
                    <a:pt x="1" y="125"/>
                  </a:lnTo>
                  <a:lnTo>
                    <a:pt x="32" y="250"/>
                  </a:lnTo>
                  <a:lnTo>
                    <a:pt x="95" y="375"/>
                  </a:lnTo>
                  <a:lnTo>
                    <a:pt x="220" y="531"/>
                  </a:lnTo>
                  <a:lnTo>
                    <a:pt x="532" y="875"/>
                  </a:lnTo>
                  <a:lnTo>
                    <a:pt x="876" y="1157"/>
                  </a:lnTo>
                  <a:lnTo>
                    <a:pt x="970" y="1219"/>
                  </a:lnTo>
                  <a:lnTo>
                    <a:pt x="1095" y="1282"/>
                  </a:lnTo>
                  <a:lnTo>
                    <a:pt x="1376" y="1375"/>
                  </a:lnTo>
                  <a:lnTo>
                    <a:pt x="1720" y="1407"/>
                  </a:lnTo>
                  <a:lnTo>
                    <a:pt x="2064" y="1469"/>
                  </a:lnTo>
                  <a:lnTo>
                    <a:pt x="2689" y="1500"/>
                  </a:lnTo>
                  <a:lnTo>
                    <a:pt x="2970" y="1500"/>
                  </a:lnTo>
                  <a:lnTo>
                    <a:pt x="2595" y="281"/>
                  </a:lnTo>
                  <a:lnTo>
                    <a:pt x="2533" y="188"/>
                  </a:lnTo>
                  <a:lnTo>
                    <a:pt x="2439" y="94"/>
                  </a:lnTo>
                  <a:lnTo>
                    <a:pt x="2314" y="63"/>
                  </a:lnTo>
                  <a:lnTo>
                    <a:pt x="2189" y="31"/>
                  </a:lnTo>
                  <a:lnTo>
                    <a:pt x="1970" y="31"/>
                  </a:lnTo>
                  <a:lnTo>
                    <a:pt x="1876" y="63"/>
                  </a:lnTo>
                  <a:lnTo>
                    <a:pt x="95" y="0"/>
                  </a:lnTo>
                  <a:close/>
                </a:path>
              </a:pathLst>
            </a:custGeom>
            <a:solidFill>
              <a:srgbClr val="F3EA00"/>
            </a:solidFill>
            <a:ln>
              <a:noFill/>
            </a:ln>
          </p:spPr>
          <p:txBody>
            <a:bodyPr spcFirstLastPara="1" wrap="square" lIns="121900" tIns="121900" rIns="121900" bIns="121900" anchor="ctr" anchorCtr="0">
              <a:noAutofit/>
            </a:bodyPr>
            <a:lstStyle/>
            <a:p>
              <a:endParaRPr sz="2400"/>
            </a:p>
          </p:txBody>
        </p:sp>
        <p:sp>
          <p:nvSpPr>
            <p:cNvPr id="230" name="Google Shape;230;p28"/>
            <p:cNvSpPr/>
            <p:nvPr/>
          </p:nvSpPr>
          <p:spPr>
            <a:xfrm>
              <a:off x="3763173" y="3371518"/>
              <a:ext cx="214885" cy="108564"/>
            </a:xfrm>
            <a:custGeom>
              <a:avLst/>
              <a:gdLst/>
              <a:ahLst/>
              <a:cxnLst/>
              <a:rect l="l" t="t" r="r" b="b"/>
              <a:pathLst>
                <a:path w="2971" h="1501" fill="none" extrusionOk="0">
                  <a:moveTo>
                    <a:pt x="95" y="0"/>
                  </a:moveTo>
                  <a:lnTo>
                    <a:pt x="1876" y="63"/>
                  </a:lnTo>
                  <a:lnTo>
                    <a:pt x="1876" y="63"/>
                  </a:lnTo>
                  <a:lnTo>
                    <a:pt x="1970" y="31"/>
                  </a:lnTo>
                  <a:lnTo>
                    <a:pt x="2189" y="31"/>
                  </a:lnTo>
                  <a:lnTo>
                    <a:pt x="2314" y="63"/>
                  </a:lnTo>
                  <a:lnTo>
                    <a:pt x="2439" y="94"/>
                  </a:lnTo>
                  <a:lnTo>
                    <a:pt x="2533" y="188"/>
                  </a:lnTo>
                  <a:lnTo>
                    <a:pt x="2595" y="281"/>
                  </a:lnTo>
                  <a:lnTo>
                    <a:pt x="2595" y="281"/>
                  </a:lnTo>
                  <a:lnTo>
                    <a:pt x="2970" y="1500"/>
                  </a:lnTo>
                  <a:lnTo>
                    <a:pt x="2970" y="1500"/>
                  </a:lnTo>
                  <a:lnTo>
                    <a:pt x="2689" y="1500"/>
                  </a:lnTo>
                  <a:lnTo>
                    <a:pt x="2064" y="1469"/>
                  </a:lnTo>
                  <a:lnTo>
                    <a:pt x="1720" y="1407"/>
                  </a:lnTo>
                  <a:lnTo>
                    <a:pt x="1376" y="1375"/>
                  </a:lnTo>
                  <a:lnTo>
                    <a:pt x="1095" y="1282"/>
                  </a:lnTo>
                  <a:lnTo>
                    <a:pt x="970" y="1219"/>
                  </a:lnTo>
                  <a:lnTo>
                    <a:pt x="876" y="1157"/>
                  </a:lnTo>
                  <a:lnTo>
                    <a:pt x="876" y="1157"/>
                  </a:lnTo>
                  <a:lnTo>
                    <a:pt x="532" y="875"/>
                  </a:lnTo>
                  <a:lnTo>
                    <a:pt x="220" y="531"/>
                  </a:lnTo>
                  <a:lnTo>
                    <a:pt x="95" y="375"/>
                  </a:lnTo>
                  <a:lnTo>
                    <a:pt x="32" y="250"/>
                  </a:lnTo>
                  <a:lnTo>
                    <a:pt x="1" y="125"/>
                  </a:lnTo>
                  <a:lnTo>
                    <a:pt x="32" y="63"/>
                  </a:lnTo>
                  <a:lnTo>
                    <a:pt x="95" y="0"/>
                  </a:lnTo>
                </a:path>
              </a:pathLst>
            </a:custGeom>
            <a:noFill/>
            <a:ln>
              <a:noFill/>
            </a:ln>
          </p:spPr>
          <p:txBody>
            <a:bodyPr spcFirstLastPara="1" wrap="square" lIns="121900" tIns="121900" rIns="121900" bIns="121900" anchor="ctr" anchorCtr="0">
              <a:noAutofit/>
            </a:bodyPr>
            <a:lstStyle/>
            <a:p>
              <a:endParaRPr sz="2400"/>
            </a:p>
          </p:txBody>
        </p:sp>
        <p:sp>
          <p:nvSpPr>
            <p:cNvPr id="231" name="Google Shape;231;p28"/>
            <p:cNvSpPr/>
            <p:nvPr/>
          </p:nvSpPr>
          <p:spPr>
            <a:xfrm>
              <a:off x="3828777" y="3373760"/>
              <a:ext cx="149284" cy="106321"/>
            </a:xfrm>
            <a:custGeom>
              <a:avLst/>
              <a:gdLst/>
              <a:ahLst/>
              <a:cxnLst/>
              <a:rect l="l" t="t" r="r" b="b"/>
              <a:pathLst>
                <a:path w="2064" h="1470" extrusionOk="0">
                  <a:moveTo>
                    <a:pt x="1938" y="1469"/>
                  </a:moveTo>
                  <a:lnTo>
                    <a:pt x="1938" y="1469"/>
                  </a:lnTo>
                  <a:lnTo>
                    <a:pt x="2001" y="1469"/>
                  </a:lnTo>
                  <a:lnTo>
                    <a:pt x="2001" y="1469"/>
                  </a:lnTo>
                  <a:lnTo>
                    <a:pt x="2001" y="1469"/>
                  </a:lnTo>
                  <a:lnTo>
                    <a:pt x="1938" y="1469"/>
                  </a:lnTo>
                  <a:close/>
                  <a:moveTo>
                    <a:pt x="2063" y="1469"/>
                  </a:moveTo>
                  <a:lnTo>
                    <a:pt x="2063" y="1469"/>
                  </a:lnTo>
                  <a:lnTo>
                    <a:pt x="2001" y="1469"/>
                  </a:lnTo>
                  <a:lnTo>
                    <a:pt x="2001" y="1469"/>
                  </a:lnTo>
                  <a:lnTo>
                    <a:pt x="2063" y="1469"/>
                  </a:lnTo>
                  <a:close/>
                  <a:moveTo>
                    <a:pt x="32" y="1188"/>
                  </a:moveTo>
                  <a:lnTo>
                    <a:pt x="32" y="1188"/>
                  </a:lnTo>
                  <a:lnTo>
                    <a:pt x="32" y="1188"/>
                  </a:lnTo>
                  <a:lnTo>
                    <a:pt x="32" y="1188"/>
                  </a:lnTo>
                  <a:lnTo>
                    <a:pt x="32" y="1188"/>
                  </a:lnTo>
                  <a:close/>
                  <a:moveTo>
                    <a:pt x="32" y="1188"/>
                  </a:moveTo>
                  <a:lnTo>
                    <a:pt x="32" y="1188"/>
                  </a:lnTo>
                  <a:lnTo>
                    <a:pt x="32" y="1188"/>
                  </a:lnTo>
                  <a:lnTo>
                    <a:pt x="32" y="1188"/>
                  </a:lnTo>
                  <a:lnTo>
                    <a:pt x="32" y="1188"/>
                  </a:lnTo>
                  <a:close/>
                  <a:moveTo>
                    <a:pt x="0" y="1157"/>
                  </a:moveTo>
                  <a:lnTo>
                    <a:pt x="0" y="1157"/>
                  </a:lnTo>
                  <a:lnTo>
                    <a:pt x="0" y="1157"/>
                  </a:lnTo>
                  <a:lnTo>
                    <a:pt x="0" y="1157"/>
                  </a:lnTo>
                  <a:lnTo>
                    <a:pt x="0" y="1157"/>
                  </a:lnTo>
                  <a:close/>
                  <a:moveTo>
                    <a:pt x="1688" y="250"/>
                  </a:moveTo>
                  <a:lnTo>
                    <a:pt x="1688" y="250"/>
                  </a:lnTo>
                  <a:lnTo>
                    <a:pt x="1688" y="250"/>
                  </a:lnTo>
                  <a:lnTo>
                    <a:pt x="1688" y="250"/>
                  </a:lnTo>
                  <a:lnTo>
                    <a:pt x="1688" y="250"/>
                  </a:lnTo>
                  <a:close/>
                  <a:moveTo>
                    <a:pt x="1688" y="250"/>
                  </a:moveTo>
                  <a:lnTo>
                    <a:pt x="1688" y="250"/>
                  </a:lnTo>
                  <a:lnTo>
                    <a:pt x="1688" y="250"/>
                  </a:lnTo>
                  <a:lnTo>
                    <a:pt x="1688" y="250"/>
                  </a:lnTo>
                  <a:lnTo>
                    <a:pt x="1688" y="250"/>
                  </a:lnTo>
                  <a:close/>
                  <a:moveTo>
                    <a:pt x="1157" y="0"/>
                  </a:moveTo>
                  <a:lnTo>
                    <a:pt x="1157" y="0"/>
                  </a:lnTo>
                  <a:lnTo>
                    <a:pt x="969" y="32"/>
                  </a:lnTo>
                  <a:lnTo>
                    <a:pt x="969" y="32"/>
                  </a:lnTo>
                  <a:lnTo>
                    <a:pt x="969" y="32"/>
                  </a:lnTo>
                  <a:lnTo>
                    <a:pt x="1157" y="0"/>
                  </a:lnTo>
                  <a:close/>
                  <a:moveTo>
                    <a:pt x="1157" y="0"/>
                  </a:moveTo>
                  <a:lnTo>
                    <a:pt x="1157" y="0"/>
                  </a:lnTo>
                  <a:lnTo>
                    <a:pt x="1157" y="0"/>
                  </a:lnTo>
                  <a:lnTo>
                    <a:pt x="1188" y="0"/>
                  </a:lnTo>
                  <a:lnTo>
                    <a:pt x="1188" y="0"/>
                  </a:lnTo>
                  <a:lnTo>
                    <a:pt x="1157" y="0"/>
                  </a:lnTo>
                  <a:close/>
                </a:path>
              </a:pathLst>
            </a:custGeom>
            <a:solidFill>
              <a:srgbClr val="028E64"/>
            </a:solidFill>
            <a:ln>
              <a:noFill/>
            </a:ln>
          </p:spPr>
          <p:txBody>
            <a:bodyPr spcFirstLastPara="1" wrap="square" lIns="121900" tIns="121900" rIns="121900" bIns="121900" anchor="ctr" anchorCtr="0">
              <a:noAutofit/>
            </a:bodyPr>
            <a:lstStyle/>
            <a:p>
              <a:endParaRPr sz="2400"/>
            </a:p>
          </p:txBody>
        </p:sp>
        <p:sp>
          <p:nvSpPr>
            <p:cNvPr id="232" name="Google Shape;232;p28"/>
            <p:cNvSpPr/>
            <p:nvPr/>
          </p:nvSpPr>
          <p:spPr>
            <a:xfrm>
              <a:off x="3968954" y="3480014"/>
              <a:ext cx="4557" cy="72"/>
            </a:xfrm>
            <a:custGeom>
              <a:avLst/>
              <a:gdLst/>
              <a:ahLst/>
              <a:cxnLst/>
              <a:rect l="l" t="t" r="r" b="b"/>
              <a:pathLst>
                <a:path w="63" h="1" fill="none" extrusionOk="0">
                  <a:moveTo>
                    <a:pt x="0" y="0"/>
                  </a:moveTo>
                  <a:lnTo>
                    <a:pt x="0" y="0"/>
                  </a:lnTo>
                  <a:lnTo>
                    <a:pt x="63" y="0"/>
                  </a:lnTo>
                  <a:lnTo>
                    <a:pt x="63" y="0"/>
                  </a:lnTo>
                  <a:lnTo>
                    <a:pt x="63" y="0"/>
                  </a:lnTo>
                  <a:lnTo>
                    <a:pt x="0" y="0"/>
                  </a:lnTo>
                </a:path>
              </a:pathLst>
            </a:custGeom>
            <a:noFill/>
            <a:ln>
              <a:noFill/>
            </a:ln>
          </p:spPr>
          <p:txBody>
            <a:bodyPr spcFirstLastPara="1" wrap="square" lIns="121900" tIns="121900" rIns="121900" bIns="121900" anchor="ctr" anchorCtr="0">
              <a:noAutofit/>
            </a:bodyPr>
            <a:lstStyle/>
            <a:p>
              <a:endParaRPr sz="2400"/>
            </a:p>
          </p:txBody>
        </p:sp>
        <p:sp>
          <p:nvSpPr>
            <p:cNvPr id="233" name="Google Shape;233;p28"/>
            <p:cNvSpPr/>
            <p:nvPr/>
          </p:nvSpPr>
          <p:spPr>
            <a:xfrm>
              <a:off x="3973439" y="3480014"/>
              <a:ext cx="4629" cy="72"/>
            </a:xfrm>
            <a:custGeom>
              <a:avLst/>
              <a:gdLst/>
              <a:ahLst/>
              <a:cxnLst/>
              <a:rect l="l" t="t" r="r" b="b"/>
              <a:pathLst>
                <a:path w="64" h="1" fill="none" extrusionOk="0">
                  <a:moveTo>
                    <a:pt x="63" y="0"/>
                  </a:moveTo>
                  <a:lnTo>
                    <a:pt x="63" y="0"/>
                  </a:lnTo>
                  <a:lnTo>
                    <a:pt x="1" y="0"/>
                  </a:lnTo>
                  <a:lnTo>
                    <a:pt x="1" y="0"/>
                  </a:lnTo>
                  <a:lnTo>
                    <a:pt x="63" y="0"/>
                  </a:lnTo>
                </a:path>
              </a:pathLst>
            </a:custGeom>
            <a:noFill/>
            <a:ln>
              <a:noFill/>
            </a:ln>
          </p:spPr>
          <p:txBody>
            <a:bodyPr spcFirstLastPara="1" wrap="square" lIns="121900" tIns="121900" rIns="121900" bIns="121900" anchor="ctr" anchorCtr="0">
              <a:noAutofit/>
            </a:bodyPr>
            <a:lstStyle/>
            <a:p>
              <a:endParaRPr sz="2400"/>
            </a:p>
          </p:txBody>
        </p:sp>
        <p:sp>
          <p:nvSpPr>
            <p:cNvPr id="234" name="Google Shape;234;p28"/>
            <p:cNvSpPr/>
            <p:nvPr/>
          </p:nvSpPr>
          <p:spPr>
            <a:xfrm>
              <a:off x="3831019" y="3459689"/>
              <a:ext cx="72" cy="72"/>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121900" tIns="121900" rIns="121900" bIns="121900" anchor="ctr" anchorCtr="0">
              <a:noAutofit/>
            </a:bodyPr>
            <a:lstStyle/>
            <a:p>
              <a:endParaRPr sz="2400"/>
            </a:p>
          </p:txBody>
        </p:sp>
        <p:sp>
          <p:nvSpPr>
            <p:cNvPr id="235" name="Google Shape;235;p28"/>
            <p:cNvSpPr/>
            <p:nvPr/>
          </p:nvSpPr>
          <p:spPr>
            <a:xfrm>
              <a:off x="3831019" y="3459689"/>
              <a:ext cx="72" cy="72"/>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121900" tIns="121900" rIns="121900" bIns="121900" anchor="ctr" anchorCtr="0">
              <a:noAutofit/>
            </a:bodyPr>
            <a:lstStyle/>
            <a:p>
              <a:endParaRPr sz="2400"/>
            </a:p>
          </p:txBody>
        </p:sp>
        <p:sp>
          <p:nvSpPr>
            <p:cNvPr id="236" name="Google Shape;236;p28"/>
            <p:cNvSpPr/>
            <p:nvPr/>
          </p:nvSpPr>
          <p:spPr>
            <a:xfrm>
              <a:off x="3828777" y="3457375"/>
              <a:ext cx="72" cy="72"/>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121900" tIns="121900" rIns="121900" bIns="121900" anchor="ctr" anchorCtr="0">
              <a:noAutofit/>
            </a:bodyPr>
            <a:lstStyle/>
            <a:p>
              <a:endParaRPr sz="2400"/>
            </a:p>
          </p:txBody>
        </p:sp>
        <p:sp>
          <p:nvSpPr>
            <p:cNvPr id="237" name="Google Shape;237;p28"/>
            <p:cNvSpPr/>
            <p:nvPr/>
          </p:nvSpPr>
          <p:spPr>
            <a:xfrm>
              <a:off x="3950871" y="3391843"/>
              <a:ext cx="72" cy="72"/>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121900" tIns="121900" rIns="121900" bIns="121900" anchor="ctr" anchorCtr="0">
              <a:noAutofit/>
            </a:bodyPr>
            <a:lstStyle/>
            <a:p>
              <a:endParaRPr sz="2400"/>
            </a:p>
          </p:txBody>
        </p:sp>
        <p:sp>
          <p:nvSpPr>
            <p:cNvPr id="238" name="Google Shape;238;p28"/>
            <p:cNvSpPr/>
            <p:nvPr/>
          </p:nvSpPr>
          <p:spPr>
            <a:xfrm>
              <a:off x="3950871" y="3391843"/>
              <a:ext cx="72" cy="72"/>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121900" tIns="121900" rIns="121900" bIns="121900" anchor="ctr" anchorCtr="0">
              <a:noAutofit/>
            </a:bodyPr>
            <a:lstStyle/>
            <a:p>
              <a:endParaRPr sz="2400"/>
            </a:p>
          </p:txBody>
        </p:sp>
        <p:sp>
          <p:nvSpPr>
            <p:cNvPr id="239" name="Google Shape;239;p28"/>
            <p:cNvSpPr/>
            <p:nvPr/>
          </p:nvSpPr>
          <p:spPr>
            <a:xfrm>
              <a:off x="3898866" y="3373760"/>
              <a:ext cx="13598" cy="2314"/>
            </a:xfrm>
            <a:custGeom>
              <a:avLst/>
              <a:gdLst/>
              <a:ahLst/>
              <a:cxnLst/>
              <a:rect l="l" t="t" r="r" b="b"/>
              <a:pathLst>
                <a:path w="188" h="32" fill="none" extrusionOk="0">
                  <a:moveTo>
                    <a:pt x="188" y="0"/>
                  </a:moveTo>
                  <a:lnTo>
                    <a:pt x="188" y="0"/>
                  </a:lnTo>
                  <a:lnTo>
                    <a:pt x="0" y="32"/>
                  </a:lnTo>
                  <a:lnTo>
                    <a:pt x="0" y="32"/>
                  </a:lnTo>
                  <a:lnTo>
                    <a:pt x="0" y="32"/>
                  </a:lnTo>
                  <a:lnTo>
                    <a:pt x="188" y="0"/>
                  </a:lnTo>
                </a:path>
              </a:pathLst>
            </a:custGeom>
            <a:noFill/>
            <a:ln>
              <a:noFill/>
            </a:ln>
          </p:spPr>
          <p:txBody>
            <a:bodyPr spcFirstLastPara="1" wrap="square" lIns="121900" tIns="121900" rIns="121900" bIns="121900" anchor="ctr" anchorCtr="0">
              <a:noAutofit/>
            </a:bodyPr>
            <a:lstStyle/>
            <a:p>
              <a:endParaRPr sz="2400"/>
            </a:p>
          </p:txBody>
        </p:sp>
        <p:sp>
          <p:nvSpPr>
            <p:cNvPr id="240" name="Google Shape;240;p28"/>
            <p:cNvSpPr/>
            <p:nvPr/>
          </p:nvSpPr>
          <p:spPr>
            <a:xfrm>
              <a:off x="3912391" y="3373760"/>
              <a:ext cx="2387" cy="72"/>
            </a:xfrm>
            <a:custGeom>
              <a:avLst/>
              <a:gdLst/>
              <a:ahLst/>
              <a:cxnLst/>
              <a:rect l="l" t="t" r="r" b="b"/>
              <a:pathLst>
                <a:path w="33" h="1" fill="none" extrusionOk="0">
                  <a:moveTo>
                    <a:pt x="1" y="0"/>
                  </a:moveTo>
                  <a:lnTo>
                    <a:pt x="1" y="0"/>
                  </a:lnTo>
                  <a:lnTo>
                    <a:pt x="1" y="0"/>
                  </a:lnTo>
                  <a:lnTo>
                    <a:pt x="32" y="0"/>
                  </a:lnTo>
                  <a:lnTo>
                    <a:pt x="32" y="0"/>
                  </a:lnTo>
                  <a:lnTo>
                    <a:pt x="1" y="0"/>
                  </a:lnTo>
                </a:path>
              </a:pathLst>
            </a:custGeom>
            <a:noFill/>
            <a:ln>
              <a:noFill/>
            </a:ln>
          </p:spPr>
          <p:txBody>
            <a:bodyPr spcFirstLastPara="1" wrap="square" lIns="121900" tIns="121900" rIns="121900" bIns="121900" anchor="ctr" anchorCtr="0">
              <a:noAutofit/>
            </a:bodyPr>
            <a:lstStyle/>
            <a:p>
              <a:endParaRPr sz="2400"/>
            </a:p>
          </p:txBody>
        </p:sp>
        <p:sp>
          <p:nvSpPr>
            <p:cNvPr id="241" name="Google Shape;241;p28"/>
            <p:cNvSpPr/>
            <p:nvPr/>
          </p:nvSpPr>
          <p:spPr>
            <a:xfrm>
              <a:off x="3817493" y="3373760"/>
              <a:ext cx="160567" cy="106321"/>
            </a:xfrm>
            <a:custGeom>
              <a:avLst/>
              <a:gdLst/>
              <a:ahLst/>
              <a:cxnLst/>
              <a:rect l="l" t="t" r="r" b="b"/>
              <a:pathLst>
                <a:path w="2220" h="1470" extrusionOk="0">
                  <a:moveTo>
                    <a:pt x="1313" y="0"/>
                  </a:moveTo>
                  <a:lnTo>
                    <a:pt x="1125" y="32"/>
                  </a:lnTo>
                  <a:lnTo>
                    <a:pt x="813" y="0"/>
                  </a:lnTo>
                  <a:lnTo>
                    <a:pt x="813" y="0"/>
                  </a:lnTo>
                  <a:lnTo>
                    <a:pt x="1000" y="32"/>
                  </a:lnTo>
                  <a:lnTo>
                    <a:pt x="1188" y="125"/>
                  </a:lnTo>
                  <a:lnTo>
                    <a:pt x="1344" y="250"/>
                  </a:lnTo>
                  <a:lnTo>
                    <a:pt x="1469" y="375"/>
                  </a:lnTo>
                  <a:lnTo>
                    <a:pt x="1532" y="532"/>
                  </a:lnTo>
                  <a:lnTo>
                    <a:pt x="1594" y="719"/>
                  </a:lnTo>
                  <a:lnTo>
                    <a:pt x="1594" y="876"/>
                  </a:lnTo>
                  <a:lnTo>
                    <a:pt x="1532" y="1001"/>
                  </a:lnTo>
                  <a:lnTo>
                    <a:pt x="1469" y="1094"/>
                  </a:lnTo>
                  <a:lnTo>
                    <a:pt x="1344" y="1126"/>
                  </a:lnTo>
                  <a:lnTo>
                    <a:pt x="1188" y="1157"/>
                  </a:lnTo>
                  <a:lnTo>
                    <a:pt x="657" y="1157"/>
                  </a:lnTo>
                  <a:lnTo>
                    <a:pt x="344" y="1094"/>
                  </a:lnTo>
                  <a:lnTo>
                    <a:pt x="0" y="1032"/>
                  </a:lnTo>
                  <a:lnTo>
                    <a:pt x="0" y="1032"/>
                  </a:lnTo>
                  <a:lnTo>
                    <a:pt x="125" y="1126"/>
                  </a:lnTo>
                  <a:lnTo>
                    <a:pt x="156" y="1157"/>
                  </a:lnTo>
                  <a:lnTo>
                    <a:pt x="188" y="1188"/>
                  </a:lnTo>
                  <a:lnTo>
                    <a:pt x="375" y="1251"/>
                  </a:lnTo>
                  <a:lnTo>
                    <a:pt x="625" y="1313"/>
                  </a:lnTo>
                  <a:lnTo>
                    <a:pt x="1188" y="1407"/>
                  </a:lnTo>
                  <a:lnTo>
                    <a:pt x="1719" y="1438"/>
                  </a:lnTo>
                  <a:lnTo>
                    <a:pt x="2094" y="1469"/>
                  </a:lnTo>
                  <a:lnTo>
                    <a:pt x="2219" y="1469"/>
                  </a:lnTo>
                  <a:lnTo>
                    <a:pt x="1844" y="250"/>
                  </a:lnTo>
                  <a:lnTo>
                    <a:pt x="1813" y="188"/>
                  </a:lnTo>
                  <a:lnTo>
                    <a:pt x="1751" y="125"/>
                  </a:lnTo>
                  <a:lnTo>
                    <a:pt x="1626" y="63"/>
                  </a:lnTo>
                  <a:lnTo>
                    <a:pt x="1469" y="0"/>
                  </a:lnTo>
                  <a:close/>
                </a:path>
              </a:pathLst>
            </a:custGeom>
            <a:solidFill>
              <a:srgbClr val="EFE200"/>
            </a:solidFill>
            <a:ln>
              <a:noFill/>
            </a:ln>
          </p:spPr>
          <p:txBody>
            <a:bodyPr spcFirstLastPara="1" wrap="square" lIns="121900" tIns="121900" rIns="121900" bIns="121900" anchor="ctr" anchorCtr="0">
              <a:noAutofit/>
            </a:bodyPr>
            <a:lstStyle/>
            <a:p>
              <a:endParaRPr sz="2400"/>
            </a:p>
          </p:txBody>
        </p:sp>
        <p:sp>
          <p:nvSpPr>
            <p:cNvPr id="242" name="Google Shape;242;p28"/>
            <p:cNvSpPr/>
            <p:nvPr/>
          </p:nvSpPr>
          <p:spPr>
            <a:xfrm>
              <a:off x="3817493" y="3373760"/>
              <a:ext cx="160567" cy="106321"/>
            </a:xfrm>
            <a:custGeom>
              <a:avLst/>
              <a:gdLst/>
              <a:ahLst/>
              <a:cxnLst/>
              <a:rect l="l" t="t" r="r" b="b"/>
              <a:pathLst>
                <a:path w="2220" h="1470" fill="none" extrusionOk="0">
                  <a:moveTo>
                    <a:pt x="1313" y="0"/>
                  </a:moveTo>
                  <a:lnTo>
                    <a:pt x="1313" y="0"/>
                  </a:lnTo>
                  <a:lnTo>
                    <a:pt x="1313" y="0"/>
                  </a:lnTo>
                  <a:lnTo>
                    <a:pt x="1313" y="0"/>
                  </a:lnTo>
                  <a:lnTo>
                    <a:pt x="1125" y="32"/>
                  </a:lnTo>
                  <a:lnTo>
                    <a:pt x="1125" y="32"/>
                  </a:lnTo>
                  <a:lnTo>
                    <a:pt x="813" y="0"/>
                  </a:lnTo>
                  <a:lnTo>
                    <a:pt x="813" y="0"/>
                  </a:lnTo>
                  <a:lnTo>
                    <a:pt x="1000" y="32"/>
                  </a:lnTo>
                  <a:lnTo>
                    <a:pt x="1188" y="125"/>
                  </a:lnTo>
                  <a:lnTo>
                    <a:pt x="1344" y="250"/>
                  </a:lnTo>
                  <a:lnTo>
                    <a:pt x="1469" y="375"/>
                  </a:lnTo>
                  <a:lnTo>
                    <a:pt x="1532" y="532"/>
                  </a:lnTo>
                  <a:lnTo>
                    <a:pt x="1594" y="719"/>
                  </a:lnTo>
                  <a:lnTo>
                    <a:pt x="1594" y="876"/>
                  </a:lnTo>
                  <a:lnTo>
                    <a:pt x="1532" y="1001"/>
                  </a:lnTo>
                  <a:lnTo>
                    <a:pt x="1532" y="1001"/>
                  </a:lnTo>
                  <a:lnTo>
                    <a:pt x="1469" y="1094"/>
                  </a:lnTo>
                  <a:lnTo>
                    <a:pt x="1344" y="1126"/>
                  </a:lnTo>
                  <a:lnTo>
                    <a:pt x="1188" y="1157"/>
                  </a:lnTo>
                  <a:lnTo>
                    <a:pt x="1032" y="1157"/>
                  </a:lnTo>
                  <a:lnTo>
                    <a:pt x="1032" y="1157"/>
                  </a:lnTo>
                  <a:lnTo>
                    <a:pt x="657" y="1157"/>
                  </a:lnTo>
                  <a:lnTo>
                    <a:pt x="344" y="1094"/>
                  </a:lnTo>
                  <a:lnTo>
                    <a:pt x="0" y="1032"/>
                  </a:lnTo>
                  <a:lnTo>
                    <a:pt x="0" y="1032"/>
                  </a:lnTo>
                  <a:lnTo>
                    <a:pt x="125" y="1126"/>
                  </a:lnTo>
                  <a:lnTo>
                    <a:pt x="125" y="1126"/>
                  </a:lnTo>
                  <a:lnTo>
                    <a:pt x="156" y="1157"/>
                  </a:lnTo>
                  <a:lnTo>
                    <a:pt x="156" y="1157"/>
                  </a:lnTo>
                  <a:lnTo>
                    <a:pt x="156" y="1157"/>
                  </a:lnTo>
                  <a:lnTo>
                    <a:pt x="156" y="1157"/>
                  </a:lnTo>
                  <a:lnTo>
                    <a:pt x="188" y="1188"/>
                  </a:lnTo>
                  <a:lnTo>
                    <a:pt x="188" y="1188"/>
                  </a:lnTo>
                  <a:lnTo>
                    <a:pt x="188" y="1188"/>
                  </a:lnTo>
                  <a:lnTo>
                    <a:pt x="188" y="1188"/>
                  </a:lnTo>
                  <a:lnTo>
                    <a:pt x="188" y="1188"/>
                  </a:lnTo>
                  <a:lnTo>
                    <a:pt x="188" y="1188"/>
                  </a:lnTo>
                  <a:lnTo>
                    <a:pt x="188" y="1188"/>
                  </a:lnTo>
                  <a:lnTo>
                    <a:pt x="188" y="1188"/>
                  </a:lnTo>
                  <a:lnTo>
                    <a:pt x="375" y="1251"/>
                  </a:lnTo>
                  <a:lnTo>
                    <a:pt x="625" y="1313"/>
                  </a:lnTo>
                  <a:lnTo>
                    <a:pt x="1188" y="1407"/>
                  </a:lnTo>
                  <a:lnTo>
                    <a:pt x="1719" y="1438"/>
                  </a:lnTo>
                  <a:lnTo>
                    <a:pt x="2094" y="1469"/>
                  </a:lnTo>
                  <a:lnTo>
                    <a:pt x="2094" y="1469"/>
                  </a:lnTo>
                  <a:lnTo>
                    <a:pt x="2157" y="1469"/>
                  </a:lnTo>
                  <a:lnTo>
                    <a:pt x="2157" y="1469"/>
                  </a:lnTo>
                  <a:lnTo>
                    <a:pt x="2157" y="1469"/>
                  </a:lnTo>
                  <a:lnTo>
                    <a:pt x="2157" y="1469"/>
                  </a:lnTo>
                  <a:lnTo>
                    <a:pt x="2219" y="1469"/>
                  </a:lnTo>
                  <a:lnTo>
                    <a:pt x="2219" y="1469"/>
                  </a:lnTo>
                  <a:lnTo>
                    <a:pt x="2219" y="1469"/>
                  </a:lnTo>
                  <a:lnTo>
                    <a:pt x="1844" y="250"/>
                  </a:lnTo>
                  <a:lnTo>
                    <a:pt x="1844" y="250"/>
                  </a:lnTo>
                  <a:lnTo>
                    <a:pt x="1844" y="250"/>
                  </a:lnTo>
                  <a:lnTo>
                    <a:pt x="1844" y="250"/>
                  </a:lnTo>
                  <a:lnTo>
                    <a:pt x="1844" y="250"/>
                  </a:lnTo>
                  <a:lnTo>
                    <a:pt x="1844" y="250"/>
                  </a:lnTo>
                  <a:lnTo>
                    <a:pt x="1844" y="250"/>
                  </a:lnTo>
                  <a:lnTo>
                    <a:pt x="1844" y="250"/>
                  </a:lnTo>
                  <a:lnTo>
                    <a:pt x="1844" y="250"/>
                  </a:lnTo>
                  <a:lnTo>
                    <a:pt x="1844" y="250"/>
                  </a:lnTo>
                  <a:lnTo>
                    <a:pt x="1844" y="250"/>
                  </a:lnTo>
                  <a:lnTo>
                    <a:pt x="1813" y="188"/>
                  </a:lnTo>
                  <a:lnTo>
                    <a:pt x="1751" y="125"/>
                  </a:lnTo>
                  <a:lnTo>
                    <a:pt x="1626" y="63"/>
                  </a:lnTo>
                  <a:lnTo>
                    <a:pt x="1469" y="0"/>
                  </a:lnTo>
                  <a:lnTo>
                    <a:pt x="1344" y="0"/>
                  </a:lnTo>
                  <a:lnTo>
                    <a:pt x="1344" y="0"/>
                  </a:lnTo>
                  <a:lnTo>
                    <a:pt x="1313" y="0"/>
                  </a:lnTo>
                </a:path>
              </a:pathLst>
            </a:custGeom>
            <a:noFill/>
            <a:ln>
              <a:noFill/>
            </a:ln>
          </p:spPr>
          <p:txBody>
            <a:bodyPr spcFirstLastPara="1" wrap="square" lIns="121900" tIns="121900" rIns="121900" bIns="121900" anchor="ctr" anchorCtr="0">
              <a:noAutofit/>
            </a:bodyPr>
            <a:lstStyle/>
            <a:p>
              <a:endParaRPr sz="2400"/>
            </a:p>
          </p:txBody>
        </p:sp>
        <p:sp>
          <p:nvSpPr>
            <p:cNvPr id="243" name="Google Shape;243;p28"/>
            <p:cNvSpPr/>
            <p:nvPr/>
          </p:nvSpPr>
          <p:spPr>
            <a:xfrm>
              <a:off x="4923071" y="3366961"/>
              <a:ext cx="235137" cy="128960"/>
            </a:xfrm>
            <a:custGeom>
              <a:avLst/>
              <a:gdLst/>
              <a:ahLst/>
              <a:cxnLst/>
              <a:rect l="l" t="t" r="r" b="b"/>
              <a:pathLst>
                <a:path w="3251" h="1783" extrusionOk="0">
                  <a:moveTo>
                    <a:pt x="3032" y="63"/>
                  </a:moveTo>
                  <a:lnTo>
                    <a:pt x="3094" y="157"/>
                  </a:lnTo>
                  <a:lnTo>
                    <a:pt x="3094" y="282"/>
                  </a:lnTo>
                  <a:lnTo>
                    <a:pt x="3032" y="407"/>
                  </a:lnTo>
                  <a:lnTo>
                    <a:pt x="2938" y="532"/>
                  </a:lnTo>
                  <a:lnTo>
                    <a:pt x="2688" y="845"/>
                  </a:lnTo>
                  <a:lnTo>
                    <a:pt x="2376" y="1126"/>
                  </a:lnTo>
                  <a:lnTo>
                    <a:pt x="2344" y="1126"/>
                  </a:lnTo>
                  <a:lnTo>
                    <a:pt x="2219" y="1220"/>
                  </a:lnTo>
                  <a:lnTo>
                    <a:pt x="2219" y="1251"/>
                  </a:lnTo>
                  <a:lnTo>
                    <a:pt x="2188" y="1251"/>
                  </a:lnTo>
                  <a:lnTo>
                    <a:pt x="2157" y="1282"/>
                  </a:lnTo>
                  <a:lnTo>
                    <a:pt x="1969" y="1376"/>
                  </a:lnTo>
                  <a:lnTo>
                    <a:pt x="1719" y="1438"/>
                  </a:lnTo>
                  <a:lnTo>
                    <a:pt x="1188" y="1501"/>
                  </a:lnTo>
                  <a:lnTo>
                    <a:pt x="656" y="1532"/>
                  </a:lnTo>
                  <a:lnTo>
                    <a:pt x="250" y="1563"/>
                  </a:lnTo>
                  <a:lnTo>
                    <a:pt x="156" y="1563"/>
                  </a:lnTo>
                  <a:lnTo>
                    <a:pt x="500" y="344"/>
                  </a:lnTo>
                  <a:lnTo>
                    <a:pt x="563" y="282"/>
                  </a:lnTo>
                  <a:lnTo>
                    <a:pt x="594" y="219"/>
                  </a:lnTo>
                  <a:lnTo>
                    <a:pt x="719" y="157"/>
                  </a:lnTo>
                  <a:lnTo>
                    <a:pt x="875" y="94"/>
                  </a:lnTo>
                  <a:lnTo>
                    <a:pt x="1031" y="94"/>
                  </a:lnTo>
                  <a:lnTo>
                    <a:pt x="1250" y="126"/>
                  </a:lnTo>
                  <a:lnTo>
                    <a:pt x="3032" y="63"/>
                  </a:lnTo>
                  <a:close/>
                  <a:moveTo>
                    <a:pt x="3188" y="1"/>
                  </a:moveTo>
                  <a:lnTo>
                    <a:pt x="1188" y="32"/>
                  </a:lnTo>
                  <a:lnTo>
                    <a:pt x="813" y="32"/>
                  </a:lnTo>
                  <a:lnTo>
                    <a:pt x="625" y="63"/>
                  </a:lnTo>
                  <a:lnTo>
                    <a:pt x="469" y="157"/>
                  </a:lnTo>
                  <a:lnTo>
                    <a:pt x="406" y="219"/>
                  </a:lnTo>
                  <a:lnTo>
                    <a:pt x="375" y="313"/>
                  </a:lnTo>
                  <a:lnTo>
                    <a:pt x="156" y="1188"/>
                  </a:lnTo>
                  <a:lnTo>
                    <a:pt x="0" y="1782"/>
                  </a:lnTo>
                  <a:lnTo>
                    <a:pt x="281" y="1751"/>
                  </a:lnTo>
                  <a:lnTo>
                    <a:pt x="1000" y="1688"/>
                  </a:lnTo>
                  <a:lnTo>
                    <a:pt x="1407" y="1626"/>
                  </a:lnTo>
                  <a:lnTo>
                    <a:pt x="1782" y="1563"/>
                  </a:lnTo>
                  <a:lnTo>
                    <a:pt x="2126" y="1438"/>
                  </a:lnTo>
                  <a:lnTo>
                    <a:pt x="2251" y="1376"/>
                  </a:lnTo>
                  <a:lnTo>
                    <a:pt x="2344" y="1313"/>
                  </a:lnTo>
                  <a:lnTo>
                    <a:pt x="2719" y="970"/>
                  </a:lnTo>
                  <a:lnTo>
                    <a:pt x="2907" y="782"/>
                  </a:lnTo>
                  <a:lnTo>
                    <a:pt x="3063" y="594"/>
                  </a:lnTo>
                  <a:lnTo>
                    <a:pt x="3188" y="407"/>
                  </a:lnTo>
                  <a:lnTo>
                    <a:pt x="3251" y="251"/>
                  </a:lnTo>
                  <a:lnTo>
                    <a:pt x="3251" y="94"/>
                  </a:lnTo>
                  <a:lnTo>
                    <a:pt x="3251" y="32"/>
                  </a:lnTo>
                  <a:lnTo>
                    <a:pt x="3188" y="1"/>
                  </a:lnTo>
                  <a:close/>
                </a:path>
              </a:pathLst>
            </a:custGeom>
            <a:solidFill>
              <a:srgbClr val="0293A6"/>
            </a:solidFill>
            <a:ln>
              <a:noFill/>
            </a:ln>
          </p:spPr>
          <p:txBody>
            <a:bodyPr spcFirstLastPara="1" wrap="square" lIns="121900" tIns="121900" rIns="121900" bIns="121900" anchor="ctr" anchorCtr="0">
              <a:noAutofit/>
            </a:bodyPr>
            <a:lstStyle/>
            <a:p>
              <a:endParaRPr sz="2400"/>
            </a:p>
          </p:txBody>
        </p:sp>
        <p:sp>
          <p:nvSpPr>
            <p:cNvPr id="244" name="Google Shape;244;p28"/>
            <p:cNvSpPr/>
            <p:nvPr/>
          </p:nvSpPr>
          <p:spPr>
            <a:xfrm>
              <a:off x="4934355" y="3371518"/>
              <a:ext cx="212571" cy="108564"/>
            </a:xfrm>
            <a:custGeom>
              <a:avLst/>
              <a:gdLst/>
              <a:ahLst/>
              <a:cxnLst/>
              <a:rect l="l" t="t" r="r" b="b"/>
              <a:pathLst>
                <a:path w="2939" h="1501" fill="none" extrusionOk="0">
                  <a:moveTo>
                    <a:pt x="1094" y="63"/>
                  </a:moveTo>
                  <a:lnTo>
                    <a:pt x="2876" y="0"/>
                  </a:lnTo>
                  <a:lnTo>
                    <a:pt x="2876" y="0"/>
                  </a:lnTo>
                  <a:lnTo>
                    <a:pt x="2938" y="94"/>
                  </a:lnTo>
                  <a:lnTo>
                    <a:pt x="2938" y="219"/>
                  </a:lnTo>
                  <a:lnTo>
                    <a:pt x="2876" y="344"/>
                  </a:lnTo>
                  <a:lnTo>
                    <a:pt x="2782" y="469"/>
                  </a:lnTo>
                  <a:lnTo>
                    <a:pt x="2532" y="782"/>
                  </a:lnTo>
                  <a:lnTo>
                    <a:pt x="2220" y="1063"/>
                  </a:lnTo>
                  <a:lnTo>
                    <a:pt x="2220" y="1063"/>
                  </a:lnTo>
                  <a:lnTo>
                    <a:pt x="2220" y="1063"/>
                  </a:lnTo>
                  <a:lnTo>
                    <a:pt x="2220" y="1063"/>
                  </a:lnTo>
                  <a:lnTo>
                    <a:pt x="2220" y="1063"/>
                  </a:lnTo>
                  <a:lnTo>
                    <a:pt x="2188" y="1063"/>
                  </a:lnTo>
                  <a:lnTo>
                    <a:pt x="2188" y="1063"/>
                  </a:lnTo>
                  <a:lnTo>
                    <a:pt x="2063" y="1157"/>
                  </a:lnTo>
                  <a:lnTo>
                    <a:pt x="2063" y="1157"/>
                  </a:lnTo>
                  <a:lnTo>
                    <a:pt x="2063" y="1157"/>
                  </a:lnTo>
                  <a:lnTo>
                    <a:pt x="2063" y="1157"/>
                  </a:lnTo>
                  <a:lnTo>
                    <a:pt x="2063" y="1157"/>
                  </a:lnTo>
                  <a:lnTo>
                    <a:pt x="2063" y="1157"/>
                  </a:lnTo>
                  <a:lnTo>
                    <a:pt x="2063" y="1188"/>
                  </a:lnTo>
                  <a:lnTo>
                    <a:pt x="2063" y="1188"/>
                  </a:lnTo>
                  <a:lnTo>
                    <a:pt x="2032" y="1188"/>
                  </a:lnTo>
                  <a:lnTo>
                    <a:pt x="2032" y="1188"/>
                  </a:lnTo>
                  <a:lnTo>
                    <a:pt x="2032" y="1188"/>
                  </a:lnTo>
                  <a:lnTo>
                    <a:pt x="2032" y="1188"/>
                  </a:lnTo>
                  <a:lnTo>
                    <a:pt x="2032" y="1188"/>
                  </a:lnTo>
                  <a:lnTo>
                    <a:pt x="2032" y="1188"/>
                  </a:lnTo>
                  <a:lnTo>
                    <a:pt x="2032" y="1188"/>
                  </a:lnTo>
                  <a:lnTo>
                    <a:pt x="2032" y="1188"/>
                  </a:lnTo>
                  <a:lnTo>
                    <a:pt x="2032" y="1188"/>
                  </a:lnTo>
                  <a:lnTo>
                    <a:pt x="2032" y="1188"/>
                  </a:lnTo>
                  <a:lnTo>
                    <a:pt x="2032" y="1188"/>
                  </a:lnTo>
                  <a:lnTo>
                    <a:pt x="2032" y="1188"/>
                  </a:lnTo>
                  <a:lnTo>
                    <a:pt x="2001" y="1219"/>
                  </a:lnTo>
                  <a:lnTo>
                    <a:pt x="2001" y="1219"/>
                  </a:lnTo>
                  <a:lnTo>
                    <a:pt x="2001" y="1219"/>
                  </a:lnTo>
                  <a:lnTo>
                    <a:pt x="2001" y="1219"/>
                  </a:lnTo>
                  <a:lnTo>
                    <a:pt x="2001" y="1219"/>
                  </a:lnTo>
                  <a:lnTo>
                    <a:pt x="2001" y="1219"/>
                  </a:lnTo>
                  <a:lnTo>
                    <a:pt x="1813" y="1313"/>
                  </a:lnTo>
                  <a:lnTo>
                    <a:pt x="1563" y="1375"/>
                  </a:lnTo>
                  <a:lnTo>
                    <a:pt x="1032" y="1438"/>
                  </a:lnTo>
                  <a:lnTo>
                    <a:pt x="500" y="1469"/>
                  </a:lnTo>
                  <a:lnTo>
                    <a:pt x="94" y="1500"/>
                  </a:lnTo>
                  <a:lnTo>
                    <a:pt x="94" y="1500"/>
                  </a:lnTo>
                  <a:lnTo>
                    <a:pt x="63" y="1500"/>
                  </a:lnTo>
                  <a:lnTo>
                    <a:pt x="63" y="1500"/>
                  </a:lnTo>
                  <a:lnTo>
                    <a:pt x="63" y="1500"/>
                  </a:lnTo>
                  <a:lnTo>
                    <a:pt x="63" y="1500"/>
                  </a:lnTo>
                  <a:lnTo>
                    <a:pt x="63" y="1500"/>
                  </a:lnTo>
                  <a:lnTo>
                    <a:pt x="63" y="1500"/>
                  </a:lnTo>
                  <a:lnTo>
                    <a:pt x="0" y="1500"/>
                  </a:lnTo>
                  <a:lnTo>
                    <a:pt x="0" y="1500"/>
                  </a:lnTo>
                  <a:lnTo>
                    <a:pt x="0" y="1500"/>
                  </a:lnTo>
                  <a:lnTo>
                    <a:pt x="0" y="1500"/>
                  </a:lnTo>
                  <a:lnTo>
                    <a:pt x="0" y="1500"/>
                  </a:lnTo>
                  <a:lnTo>
                    <a:pt x="344" y="281"/>
                  </a:lnTo>
                  <a:lnTo>
                    <a:pt x="344" y="281"/>
                  </a:lnTo>
                  <a:lnTo>
                    <a:pt x="344" y="281"/>
                  </a:lnTo>
                  <a:lnTo>
                    <a:pt x="344" y="281"/>
                  </a:lnTo>
                  <a:lnTo>
                    <a:pt x="407" y="219"/>
                  </a:lnTo>
                  <a:lnTo>
                    <a:pt x="438" y="156"/>
                  </a:lnTo>
                  <a:lnTo>
                    <a:pt x="563" y="94"/>
                  </a:lnTo>
                  <a:lnTo>
                    <a:pt x="719" y="31"/>
                  </a:lnTo>
                  <a:lnTo>
                    <a:pt x="875" y="31"/>
                  </a:lnTo>
                  <a:lnTo>
                    <a:pt x="875" y="31"/>
                  </a:lnTo>
                  <a:lnTo>
                    <a:pt x="875" y="31"/>
                  </a:lnTo>
                  <a:lnTo>
                    <a:pt x="875" y="31"/>
                  </a:lnTo>
                  <a:lnTo>
                    <a:pt x="875" y="31"/>
                  </a:lnTo>
                  <a:lnTo>
                    <a:pt x="875" y="31"/>
                  </a:lnTo>
                  <a:lnTo>
                    <a:pt x="875" y="31"/>
                  </a:lnTo>
                  <a:lnTo>
                    <a:pt x="875" y="31"/>
                  </a:lnTo>
                  <a:lnTo>
                    <a:pt x="1094" y="63"/>
                  </a:lnTo>
                  <a:lnTo>
                    <a:pt x="1094" y="63"/>
                  </a:lnTo>
                </a:path>
              </a:pathLst>
            </a:custGeom>
            <a:noFill/>
            <a:ln>
              <a:noFill/>
            </a:ln>
          </p:spPr>
          <p:txBody>
            <a:bodyPr spcFirstLastPara="1" wrap="square" lIns="121900" tIns="121900" rIns="121900" bIns="121900" anchor="ctr" anchorCtr="0">
              <a:noAutofit/>
            </a:bodyPr>
            <a:lstStyle/>
            <a:p>
              <a:endParaRPr sz="2400"/>
            </a:p>
          </p:txBody>
        </p:sp>
        <p:sp>
          <p:nvSpPr>
            <p:cNvPr id="245" name="Google Shape;245;p28"/>
            <p:cNvSpPr/>
            <p:nvPr/>
          </p:nvSpPr>
          <p:spPr>
            <a:xfrm>
              <a:off x="4923071" y="3366961"/>
              <a:ext cx="235137" cy="128960"/>
            </a:xfrm>
            <a:custGeom>
              <a:avLst/>
              <a:gdLst/>
              <a:ahLst/>
              <a:cxnLst/>
              <a:rect l="l" t="t" r="r" b="b"/>
              <a:pathLst>
                <a:path w="3251" h="1783" fill="none" extrusionOk="0">
                  <a:moveTo>
                    <a:pt x="3188" y="1"/>
                  </a:moveTo>
                  <a:lnTo>
                    <a:pt x="1188" y="32"/>
                  </a:lnTo>
                  <a:lnTo>
                    <a:pt x="1188" y="32"/>
                  </a:lnTo>
                  <a:lnTo>
                    <a:pt x="969" y="32"/>
                  </a:lnTo>
                  <a:lnTo>
                    <a:pt x="969" y="32"/>
                  </a:lnTo>
                  <a:lnTo>
                    <a:pt x="813" y="32"/>
                  </a:lnTo>
                  <a:lnTo>
                    <a:pt x="625" y="63"/>
                  </a:lnTo>
                  <a:lnTo>
                    <a:pt x="469" y="157"/>
                  </a:lnTo>
                  <a:lnTo>
                    <a:pt x="406" y="219"/>
                  </a:lnTo>
                  <a:lnTo>
                    <a:pt x="375" y="313"/>
                  </a:lnTo>
                  <a:lnTo>
                    <a:pt x="375" y="313"/>
                  </a:lnTo>
                  <a:lnTo>
                    <a:pt x="156" y="1188"/>
                  </a:lnTo>
                  <a:lnTo>
                    <a:pt x="0" y="1782"/>
                  </a:lnTo>
                  <a:lnTo>
                    <a:pt x="0" y="1782"/>
                  </a:lnTo>
                  <a:lnTo>
                    <a:pt x="281" y="1751"/>
                  </a:lnTo>
                  <a:lnTo>
                    <a:pt x="1000" y="1688"/>
                  </a:lnTo>
                  <a:lnTo>
                    <a:pt x="1407" y="1626"/>
                  </a:lnTo>
                  <a:lnTo>
                    <a:pt x="1782" y="1563"/>
                  </a:lnTo>
                  <a:lnTo>
                    <a:pt x="2126" y="1438"/>
                  </a:lnTo>
                  <a:lnTo>
                    <a:pt x="2251" y="1376"/>
                  </a:lnTo>
                  <a:lnTo>
                    <a:pt x="2344" y="1313"/>
                  </a:lnTo>
                  <a:lnTo>
                    <a:pt x="2344" y="1313"/>
                  </a:lnTo>
                  <a:lnTo>
                    <a:pt x="2719" y="970"/>
                  </a:lnTo>
                  <a:lnTo>
                    <a:pt x="2907" y="782"/>
                  </a:lnTo>
                  <a:lnTo>
                    <a:pt x="3063" y="594"/>
                  </a:lnTo>
                  <a:lnTo>
                    <a:pt x="3188" y="407"/>
                  </a:lnTo>
                  <a:lnTo>
                    <a:pt x="3251" y="251"/>
                  </a:lnTo>
                  <a:lnTo>
                    <a:pt x="3251" y="94"/>
                  </a:lnTo>
                  <a:lnTo>
                    <a:pt x="3251" y="32"/>
                  </a:lnTo>
                  <a:lnTo>
                    <a:pt x="3188" y="1"/>
                  </a:lnTo>
                </a:path>
              </a:pathLst>
            </a:custGeom>
            <a:noFill/>
            <a:ln>
              <a:noFill/>
            </a:ln>
          </p:spPr>
          <p:txBody>
            <a:bodyPr spcFirstLastPara="1" wrap="square" lIns="121900" tIns="121900" rIns="121900" bIns="121900" anchor="ctr" anchorCtr="0">
              <a:noAutofit/>
            </a:bodyPr>
            <a:lstStyle/>
            <a:p>
              <a:endParaRPr sz="2400"/>
            </a:p>
          </p:txBody>
        </p:sp>
        <p:sp>
          <p:nvSpPr>
            <p:cNvPr id="246" name="Google Shape;246;p28"/>
            <p:cNvSpPr/>
            <p:nvPr/>
          </p:nvSpPr>
          <p:spPr>
            <a:xfrm>
              <a:off x="4934355" y="3371518"/>
              <a:ext cx="212571" cy="108564"/>
            </a:xfrm>
            <a:custGeom>
              <a:avLst/>
              <a:gdLst/>
              <a:ahLst/>
              <a:cxnLst/>
              <a:rect l="l" t="t" r="r" b="b"/>
              <a:pathLst>
                <a:path w="2939" h="1501" extrusionOk="0">
                  <a:moveTo>
                    <a:pt x="2876" y="0"/>
                  </a:moveTo>
                  <a:lnTo>
                    <a:pt x="1094" y="63"/>
                  </a:lnTo>
                  <a:lnTo>
                    <a:pt x="1001" y="31"/>
                  </a:lnTo>
                  <a:lnTo>
                    <a:pt x="750" y="31"/>
                  </a:lnTo>
                  <a:lnTo>
                    <a:pt x="625" y="63"/>
                  </a:lnTo>
                  <a:lnTo>
                    <a:pt x="500" y="94"/>
                  </a:lnTo>
                  <a:lnTo>
                    <a:pt x="407" y="188"/>
                  </a:lnTo>
                  <a:lnTo>
                    <a:pt x="344" y="281"/>
                  </a:lnTo>
                  <a:lnTo>
                    <a:pt x="0" y="1500"/>
                  </a:lnTo>
                  <a:lnTo>
                    <a:pt x="250" y="1500"/>
                  </a:lnTo>
                  <a:lnTo>
                    <a:pt x="875" y="1469"/>
                  </a:lnTo>
                  <a:lnTo>
                    <a:pt x="1219" y="1407"/>
                  </a:lnTo>
                  <a:lnTo>
                    <a:pt x="1563" y="1375"/>
                  </a:lnTo>
                  <a:lnTo>
                    <a:pt x="1876" y="1282"/>
                  </a:lnTo>
                  <a:lnTo>
                    <a:pt x="1970" y="1219"/>
                  </a:lnTo>
                  <a:lnTo>
                    <a:pt x="2063" y="1157"/>
                  </a:lnTo>
                  <a:lnTo>
                    <a:pt x="2407" y="875"/>
                  </a:lnTo>
                  <a:lnTo>
                    <a:pt x="2751" y="531"/>
                  </a:lnTo>
                  <a:lnTo>
                    <a:pt x="2845" y="375"/>
                  </a:lnTo>
                  <a:lnTo>
                    <a:pt x="2938" y="250"/>
                  </a:lnTo>
                  <a:lnTo>
                    <a:pt x="2938" y="125"/>
                  </a:lnTo>
                  <a:lnTo>
                    <a:pt x="2907" y="63"/>
                  </a:lnTo>
                  <a:lnTo>
                    <a:pt x="2876" y="0"/>
                  </a:lnTo>
                  <a:close/>
                </a:path>
              </a:pathLst>
            </a:custGeom>
            <a:solidFill>
              <a:srgbClr val="F3EA00"/>
            </a:solidFill>
            <a:ln>
              <a:noFill/>
            </a:ln>
          </p:spPr>
          <p:txBody>
            <a:bodyPr spcFirstLastPara="1" wrap="square" lIns="121900" tIns="121900" rIns="121900" bIns="121900" anchor="ctr" anchorCtr="0">
              <a:noAutofit/>
            </a:bodyPr>
            <a:lstStyle/>
            <a:p>
              <a:endParaRPr sz="2400"/>
            </a:p>
          </p:txBody>
        </p:sp>
        <p:sp>
          <p:nvSpPr>
            <p:cNvPr id="247" name="Google Shape;247;p28"/>
            <p:cNvSpPr/>
            <p:nvPr/>
          </p:nvSpPr>
          <p:spPr>
            <a:xfrm>
              <a:off x="4934355" y="3371518"/>
              <a:ext cx="212571" cy="108564"/>
            </a:xfrm>
            <a:custGeom>
              <a:avLst/>
              <a:gdLst/>
              <a:ahLst/>
              <a:cxnLst/>
              <a:rect l="l" t="t" r="r" b="b"/>
              <a:pathLst>
                <a:path w="2939" h="1501" fill="none" extrusionOk="0">
                  <a:moveTo>
                    <a:pt x="2876" y="0"/>
                  </a:moveTo>
                  <a:lnTo>
                    <a:pt x="1094" y="63"/>
                  </a:lnTo>
                  <a:lnTo>
                    <a:pt x="1094" y="63"/>
                  </a:lnTo>
                  <a:lnTo>
                    <a:pt x="1001" y="31"/>
                  </a:lnTo>
                  <a:lnTo>
                    <a:pt x="750" y="31"/>
                  </a:lnTo>
                  <a:lnTo>
                    <a:pt x="625" y="63"/>
                  </a:lnTo>
                  <a:lnTo>
                    <a:pt x="500" y="94"/>
                  </a:lnTo>
                  <a:lnTo>
                    <a:pt x="407" y="188"/>
                  </a:lnTo>
                  <a:lnTo>
                    <a:pt x="344" y="281"/>
                  </a:lnTo>
                  <a:lnTo>
                    <a:pt x="344" y="281"/>
                  </a:lnTo>
                  <a:lnTo>
                    <a:pt x="0" y="1500"/>
                  </a:lnTo>
                  <a:lnTo>
                    <a:pt x="0" y="1500"/>
                  </a:lnTo>
                  <a:lnTo>
                    <a:pt x="250" y="1500"/>
                  </a:lnTo>
                  <a:lnTo>
                    <a:pt x="875" y="1469"/>
                  </a:lnTo>
                  <a:lnTo>
                    <a:pt x="1219" y="1407"/>
                  </a:lnTo>
                  <a:lnTo>
                    <a:pt x="1563" y="1375"/>
                  </a:lnTo>
                  <a:lnTo>
                    <a:pt x="1876" y="1282"/>
                  </a:lnTo>
                  <a:lnTo>
                    <a:pt x="1970" y="1219"/>
                  </a:lnTo>
                  <a:lnTo>
                    <a:pt x="2063" y="1157"/>
                  </a:lnTo>
                  <a:lnTo>
                    <a:pt x="2063" y="1157"/>
                  </a:lnTo>
                  <a:lnTo>
                    <a:pt x="2407" y="875"/>
                  </a:lnTo>
                  <a:lnTo>
                    <a:pt x="2751" y="531"/>
                  </a:lnTo>
                  <a:lnTo>
                    <a:pt x="2845" y="375"/>
                  </a:lnTo>
                  <a:lnTo>
                    <a:pt x="2938" y="250"/>
                  </a:lnTo>
                  <a:lnTo>
                    <a:pt x="2938" y="125"/>
                  </a:lnTo>
                  <a:lnTo>
                    <a:pt x="2907" y="63"/>
                  </a:lnTo>
                  <a:lnTo>
                    <a:pt x="2876" y="0"/>
                  </a:lnTo>
                </a:path>
              </a:pathLst>
            </a:custGeom>
            <a:noFill/>
            <a:ln>
              <a:noFill/>
            </a:ln>
          </p:spPr>
          <p:txBody>
            <a:bodyPr spcFirstLastPara="1" wrap="square" lIns="121900" tIns="121900" rIns="121900" bIns="121900" anchor="ctr" anchorCtr="0">
              <a:noAutofit/>
            </a:bodyPr>
            <a:lstStyle/>
            <a:p>
              <a:endParaRPr sz="2400"/>
            </a:p>
          </p:txBody>
        </p:sp>
        <p:sp>
          <p:nvSpPr>
            <p:cNvPr id="248" name="Google Shape;248;p28"/>
            <p:cNvSpPr/>
            <p:nvPr/>
          </p:nvSpPr>
          <p:spPr>
            <a:xfrm>
              <a:off x="4934355" y="3373760"/>
              <a:ext cx="160567" cy="106321"/>
            </a:xfrm>
            <a:custGeom>
              <a:avLst/>
              <a:gdLst/>
              <a:ahLst/>
              <a:cxnLst/>
              <a:rect l="l" t="t" r="r" b="b"/>
              <a:pathLst>
                <a:path w="2220" h="1470" extrusionOk="0">
                  <a:moveTo>
                    <a:pt x="94" y="1469"/>
                  </a:moveTo>
                  <a:lnTo>
                    <a:pt x="94" y="1469"/>
                  </a:lnTo>
                  <a:lnTo>
                    <a:pt x="63" y="1469"/>
                  </a:lnTo>
                  <a:lnTo>
                    <a:pt x="63" y="1469"/>
                  </a:lnTo>
                  <a:lnTo>
                    <a:pt x="63" y="1469"/>
                  </a:lnTo>
                  <a:lnTo>
                    <a:pt x="94" y="1469"/>
                  </a:lnTo>
                  <a:close/>
                  <a:moveTo>
                    <a:pt x="0" y="1469"/>
                  </a:moveTo>
                  <a:lnTo>
                    <a:pt x="0" y="1469"/>
                  </a:lnTo>
                  <a:lnTo>
                    <a:pt x="63" y="1469"/>
                  </a:lnTo>
                  <a:lnTo>
                    <a:pt x="63" y="1469"/>
                  </a:lnTo>
                  <a:lnTo>
                    <a:pt x="0" y="1469"/>
                  </a:lnTo>
                  <a:close/>
                  <a:moveTo>
                    <a:pt x="2001" y="1188"/>
                  </a:moveTo>
                  <a:lnTo>
                    <a:pt x="2001" y="1188"/>
                  </a:lnTo>
                  <a:lnTo>
                    <a:pt x="2001" y="1188"/>
                  </a:lnTo>
                  <a:lnTo>
                    <a:pt x="2001" y="1188"/>
                  </a:lnTo>
                  <a:lnTo>
                    <a:pt x="2001" y="1188"/>
                  </a:lnTo>
                  <a:close/>
                  <a:moveTo>
                    <a:pt x="2032" y="1157"/>
                  </a:moveTo>
                  <a:lnTo>
                    <a:pt x="2032" y="1157"/>
                  </a:lnTo>
                  <a:lnTo>
                    <a:pt x="2001" y="1188"/>
                  </a:lnTo>
                  <a:lnTo>
                    <a:pt x="2001" y="1188"/>
                  </a:lnTo>
                  <a:lnTo>
                    <a:pt x="2032" y="1157"/>
                  </a:lnTo>
                  <a:close/>
                  <a:moveTo>
                    <a:pt x="2032" y="1157"/>
                  </a:moveTo>
                  <a:lnTo>
                    <a:pt x="2032" y="1157"/>
                  </a:lnTo>
                  <a:lnTo>
                    <a:pt x="2032" y="1157"/>
                  </a:lnTo>
                  <a:lnTo>
                    <a:pt x="2032" y="1157"/>
                  </a:lnTo>
                  <a:lnTo>
                    <a:pt x="2032" y="1157"/>
                  </a:lnTo>
                  <a:close/>
                  <a:moveTo>
                    <a:pt x="2032" y="1157"/>
                  </a:moveTo>
                  <a:lnTo>
                    <a:pt x="2032" y="1157"/>
                  </a:lnTo>
                  <a:lnTo>
                    <a:pt x="2032" y="1157"/>
                  </a:lnTo>
                  <a:lnTo>
                    <a:pt x="2032" y="1157"/>
                  </a:lnTo>
                  <a:lnTo>
                    <a:pt x="2032" y="1157"/>
                  </a:lnTo>
                  <a:close/>
                  <a:moveTo>
                    <a:pt x="2063" y="1157"/>
                  </a:moveTo>
                  <a:lnTo>
                    <a:pt x="2063" y="1157"/>
                  </a:lnTo>
                  <a:lnTo>
                    <a:pt x="2032" y="1157"/>
                  </a:lnTo>
                  <a:lnTo>
                    <a:pt x="2032" y="1157"/>
                  </a:lnTo>
                  <a:lnTo>
                    <a:pt x="2063" y="1157"/>
                  </a:lnTo>
                  <a:close/>
                  <a:moveTo>
                    <a:pt x="2063" y="1126"/>
                  </a:moveTo>
                  <a:lnTo>
                    <a:pt x="2063" y="1126"/>
                  </a:lnTo>
                  <a:lnTo>
                    <a:pt x="2063" y="1126"/>
                  </a:lnTo>
                  <a:lnTo>
                    <a:pt x="2063" y="1126"/>
                  </a:lnTo>
                  <a:lnTo>
                    <a:pt x="2063" y="1126"/>
                  </a:lnTo>
                  <a:close/>
                  <a:moveTo>
                    <a:pt x="2220" y="1032"/>
                  </a:moveTo>
                  <a:lnTo>
                    <a:pt x="2220" y="1032"/>
                  </a:lnTo>
                  <a:lnTo>
                    <a:pt x="2220" y="1032"/>
                  </a:lnTo>
                  <a:lnTo>
                    <a:pt x="2188" y="1032"/>
                  </a:lnTo>
                  <a:lnTo>
                    <a:pt x="2188" y="1032"/>
                  </a:lnTo>
                  <a:lnTo>
                    <a:pt x="2220" y="1032"/>
                  </a:lnTo>
                  <a:close/>
                  <a:moveTo>
                    <a:pt x="344" y="250"/>
                  </a:moveTo>
                  <a:lnTo>
                    <a:pt x="344" y="250"/>
                  </a:lnTo>
                  <a:lnTo>
                    <a:pt x="344" y="250"/>
                  </a:lnTo>
                  <a:lnTo>
                    <a:pt x="344" y="250"/>
                  </a:lnTo>
                  <a:lnTo>
                    <a:pt x="0" y="1469"/>
                  </a:lnTo>
                  <a:lnTo>
                    <a:pt x="0" y="1469"/>
                  </a:lnTo>
                  <a:lnTo>
                    <a:pt x="0" y="1469"/>
                  </a:lnTo>
                  <a:lnTo>
                    <a:pt x="344" y="250"/>
                  </a:lnTo>
                  <a:lnTo>
                    <a:pt x="344" y="250"/>
                  </a:lnTo>
                  <a:lnTo>
                    <a:pt x="344" y="250"/>
                  </a:lnTo>
                  <a:close/>
                  <a:moveTo>
                    <a:pt x="875" y="0"/>
                  </a:moveTo>
                  <a:lnTo>
                    <a:pt x="875" y="0"/>
                  </a:lnTo>
                  <a:lnTo>
                    <a:pt x="1094" y="32"/>
                  </a:lnTo>
                  <a:lnTo>
                    <a:pt x="1094" y="32"/>
                  </a:lnTo>
                  <a:lnTo>
                    <a:pt x="1094" y="32"/>
                  </a:lnTo>
                  <a:lnTo>
                    <a:pt x="875" y="0"/>
                  </a:lnTo>
                  <a:close/>
                  <a:moveTo>
                    <a:pt x="875" y="0"/>
                  </a:moveTo>
                  <a:lnTo>
                    <a:pt x="875" y="0"/>
                  </a:lnTo>
                  <a:lnTo>
                    <a:pt x="875" y="0"/>
                  </a:lnTo>
                  <a:lnTo>
                    <a:pt x="875" y="0"/>
                  </a:lnTo>
                  <a:lnTo>
                    <a:pt x="875" y="0"/>
                  </a:lnTo>
                  <a:lnTo>
                    <a:pt x="875" y="0"/>
                  </a:lnTo>
                  <a:close/>
                </a:path>
              </a:pathLst>
            </a:custGeom>
            <a:solidFill>
              <a:srgbClr val="028E64"/>
            </a:solidFill>
            <a:ln>
              <a:noFill/>
            </a:ln>
          </p:spPr>
          <p:txBody>
            <a:bodyPr spcFirstLastPara="1" wrap="square" lIns="121900" tIns="121900" rIns="121900" bIns="121900" anchor="ctr" anchorCtr="0">
              <a:noAutofit/>
            </a:bodyPr>
            <a:lstStyle/>
            <a:p>
              <a:endParaRPr sz="2400"/>
            </a:p>
          </p:txBody>
        </p:sp>
        <p:sp>
          <p:nvSpPr>
            <p:cNvPr id="249" name="Google Shape;249;p28"/>
            <p:cNvSpPr/>
            <p:nvPr/>
          </p:nvSpPr>
          <p:spPr>
            <a:xfrm>
              <a:off x="4938839" y="3480014"/>
              <a:ext cx="2387" cy="72"/>
            </a:xfrm>
            <a:custGeom>
              <a:avLst/>
              <a:gdLst/>
              <a:ahLst/>
              <a:cxnLst/>
              <a:rect l="l" t="t" r="r" b="b"/>
              <a:pathLst>
                <a:path w="33" h="1" fill="none" extrusionOk="0">
                  <a:moveTo>
                    <a:pt x="32" y="0"/>
                  </a:moveTo>
                  <a:lnTo>
                    <a:pt x="32" y="0"/>
                  </a:lnTo>
                  <a:lnTo>
                    <a:pt x="1" y="0"/>
                  </a:lnTo>
                  <a:lnTo>
                    <a:pt x="1" y="0"/>
                  </a:lnTo>
                  <a:lnTo>
                    <a:pt x="1" y="0"/>
                  </a:lnTo>
                  <a:lnTo>
                    <a:pt x="32" y="0"/>
                  </a:lnTo>
                </a:path>
              </a:pathLst>
            </a:custGeom>
            <a:noFill/>
            <a:ln>
              <a:noFill/>
            </a:ln>
          </p:spPr>
          <p:txBody>
            <a:bodyPr spcFirstLastPara="1" wrap="square" lIns="121900" tIns="121900" rIns="121900" bIns="121900" anchor="ctr" anchorCtr="0">
              <a:noAutofit/>
            </a:bodyPr>
            <a:lstStyle/>
            <a:p>
              <a:endParaRPr sz="2400"/>
            </a:p>
          </p:txBody>
        </p:sp>
        <p:sp>
          <p:nvSpPr>
            <p:cNvPr id="250" name="Google Shape;250;p28"/>
            <p:cNvSpPr/>
            <p:nvPr/>
          </p:nvSpPr>
          <p:spPr>
            <a:xfrm>
              <a:off x="4934355" y="3480014"/>
              <a:ext cx="4557" cy="72"/>
            </a:xfrm>
            <a:custGeom>
              <a:avLst/>
              <a:gdLst/>
              <a:ahLst/>
              <a:cxnLst/>
              <a:rect l="l" t="t" r="r" b="b"/>
              <a:pathLst>
                <a:path w="63" h="1" fill="none" extrusionOk="0">
                  <a:moveTo>
                    <a:pt x="0" y="0"/>
                  </a:moveTo>
                  <a:lnTo>
                    <a:pt x="0" y="0"/>
                  </a:lnTo>
                  <a:lnTo>
                    <a:pt x="63" y="0"/>
                  </a:lnTo>
                  <a:lnTo>
                    <a:pt x="63" y="0"/>
                  </a:lnTo>
                  <a:lnTo>
                    <a:pt x="0" y="0"/>
                  </a:lnTo>
                </a:path>
              </a:pathLst>
            </a:custGeom>
            <a:noFill/>
            <a:ln>
              <a:noFill/>
            </a:ln>
          </p:spPr>
          <p:txBody>
            <a:bodyPr spcFirstLastPara="1" wrap="square" lIns="121900" tIns="121900" rIns="121900" bIns="121900" anchor="ctr" anchorCtr="0">
              <a:noAutofit/>
            </a:bodyPr>
            <a:lstStyle/>
            <a:p>
              <a:endParaRPr sz="2400"/>
            </a:p>
          </p:txBody>
        </p:sp>
        <p:sp>
          <p:nvSpPr>
            <p:cNvPr id="251" name="Google Shape;251;p28"/>
            <p:cNvSpPr/>
            <p:nvPr/>
          </p:nvSpPr>
          <p:spPr>
            <a:xfrm>
              <a:off x="5079017" y="3459689"/>
              <a:ext cx="72" cy="72"/>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121900" tIns="121900" rIns="121900" bIns="121900" anchor="ctr" anchorCtr="0">
              <a:noAutofit/>
            </a:bodyPr>
            <a:lstStyle/>
            <a:p>
              <a:endParaRPr sz="2400"/>
            </a:p>
          </p:txBody>
        </p:sp>
        <p:sp>
          <p:nvSpPr>
            <p:cNvPr id="252" name="Google Shape;252;p28"/>
            <p:cNvSpPr/>
            <p:nvPr/>
          </p:nvSpPr>
          <p:spPr>
            <a:xfrm>
              <a:off x="5079017" y="3457375"/>
              <a:ext cx="2387" cy="2387"/>
            </a:xfrm>
            <a:custGeom>
              <a:avLst/>
              <a:gdLst/>
              <a:ahLst/>
              <a:cxnLst/>
              <a:rect l="l" t="t" r="r" b="b"/>
              <a:pathLst>
                <a:path w="33" h="33" fill="none" extrusionOk="0">
                  <a:moveTo>
                    <a:pt x="32" y="1"/>
                  </a:moveTo>
                  <a:lnTo>
                    <a:pt x="32" y="1"/>
                  </a:lnTo>
                  <a:lnTo>
                    <a:pt x="1" y="32"/>
                  </a:lnTo>
                  <a:lnTo>
                    <a:pt x="1" y="32"/>
                  </a:lnTo>
                  <a:lnTo>
                    <a:pt x="32" y="1"/>
                  </a:lnTo>
                </a:path>
              </a:pathLst>
            </a:custGeom>
            <a:noFill/>
            <a:ln>
              <a:noFill/>
            </a:ln>
          </p:spPr>
          <p:txBody>
            <a:bodyPr spcFirstLastPara="1" wrap="square" lIns="121900" tIns="121900" rIns="121900" bIns="121900" anchor="ctr" anchorCtr="0">
              <a:noAutofit/>
            </a:bodyPr>
            <a:lstStyle/>
            <a:p>
              <a:endParaRPr sz="2400"/>
            </a:p>
          </p:txBody>
        </p:sp>
        <p:sp>
          <p:nvSpPr>
            <p:cNvPr id="253" name="Google Shape;253;p28"/>
            <p:cNvSpPr/>
            <p:nvPr/>
          </p:nvSpPr>
          <p:spPr>
            <a:xfrm>
              <a:off x="5081331" y="3457375"/>
              <a:ext cx="72" cy="72"/>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121900" tIns="121900" rIns="121900" bIns="121900" anchor="ctr" anchorCtr="0">
              <a:noAutofit/>
            </a:bodyPr>
            <a:lstStyle/>
            <a:p>
              <a:endParaRPr sz="2400"/>
            </a:p>
          </p:txBody>
        </p:sp>
        <p:sp>
          <p:nvSpPr>
            <p:cNvPr id="254" name="Google Shape;254;p28"/>
            <p:cNvSpPr/>
            <p:nvPr/>
          </p:nvSpPr>
          <p:spPr>
            <a:xfrm>
              <a:off x="5081331" y="3457375"/>
              <a:ext cx="72" cy="72"/>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121900" tIns="121900" rIns="121900" bIns="121900" anchor="ctr" anchorCtr="0">
              <a:noAutofit/>
            </a:bodyPr>
            <a:lstStyle/>
            <a:p>
              <a:endParaRPr sz="2400"/>
            </a:p>
          </p:txBody>
        </p:sp>
        <p:sp>
          <p:nvSpPr>
            <p:cNvPr id="255" name="Google Shape;255;p28"/>
            <p:cNvSpPr/>
            <p:nvPr/>
          </p:nvSpPr>
          <p:spPr>
            <a:xfrm>
              <a:off x="5081331" y="3457375"/>
              <a:ext cx="2314" cy="72"/>
            </a:xfrm>
            <a:custGeom>
              <a:avLst/>
              <a:gdLst/>
              <a:ahLst/>
              <a:cxnLst/>
              <a:rect l="l" t="t" r="r" b="b"/>
              <a:pathLst>
                <a:path w="32" h="1" fill="none" extrusionOk="0">
                  <a:moveTo>
                    <a:pt x="31" y="1"/>
                  </a:moveTo>
                  <a:lnTo>
                    <a:pt x="31" y="1"/>
                  </a:lnTo>
                  <a:lnTo>
                    <a:pt x="0" y="1"/>
                  </a:lnTo>
                  <a:lnTo>
                    <a:pt x="0" y="1"/>
                  </a:lnTo>
                  <a:lnTo>
                    <a:pt x="31" y="1"/>
                  </a:lnTo>
                </a:path>
              </a:pathLst>
            </a:custGeom>
            <a:noFill/>
            <a:ln>
              <a:noFill/>
            </a:ln>
          </p:spPr>
          <p:txBody>
            <a:bodyPr spcFirstLastPara="1" wrap="square" lIns="121900" tIns="121900" rIns="121900" bIns="121900" anchor="ctr" anchorCtr="0">
              <a:noAutofit/>
            </a:bodyPr>
            <a:lstStyle/>
            <a:p>
              <a:endParaRPr sz="2400"/>
            </a:p>
          </p:txBody>
        </p:sp>
        <p:sp>
          <p:nvSpPr>
            <p:cNvPr id="256" name="Google Shape;256;p28"/>
            <p:cNvSpPr/>
            <p:nvPr/>
          </p:nvSpPr>
          <p:spPr>
            <a:xfrm>
              <a:off x="5083573" y="3455132"/>
              <a:ext cx="72" cy="72"/>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121900" tIns="121900" rIns="121900" bIns="121900" anchor="ctr" anchorCtr="0">
              <a:noAutofit/>
            </a:bodyPr>
            <a:lstStyle/>
            <a:p>
              <a:endParaRPr sz="2400"/>
            </a:p>
          </p:txBody>
        </p:sp>
        <p:sp>
          <p:nvSpPr>
            <p:cNvPr id="257" name="Google Shape;257;p28"/>
            <p:cNvSpPr/>
            <p:nvPr/>
          </p:nvSpPr>
          <p:spPr>
            <a:xfrm>
              <a:off x="5092615" y="3448333"/>
              <a:ext cx="2314" cy="72"/>
            </a:xfrm>
            <a:custGeom>
              <a:avLst/>
              <a:gdLst/>
              <a:ahLst/>
              <a:cxnLst/>
              <a:rect l="l" t="t" r="r" b="b"/>
              <a:pathLst>
                <a:path w="32" h="1" fill="none" extrusionOk="0">
                  <a:moveTo>
                    <a:pt x="32" y="1"/>
                  </a:moveTo>
                  <a:lnTo>
                    <a:pt x="32" y="1"/>
                  </a:lnTo>
                  <a:lnTo>
                    <a:pt x="32" y="1"/>
                  </a:lnTo>
                  <a:lnTo>
                    <a:pt x="0" y="1"/>
                  </a:lnTo>
                  <a:lnTo>
                    <a:pt x="0" y="1"/>
                  </a:lnTo>
                  <a:lnTo>
                    <a:pt x="32" y="1"/>
                  </a:lnTo>
                </a:path>
              </a:pathLst>
            </a:custGeom>
            <a:noFill/>
            <a:ln>
              <a:noFill/>
            </a:ln>
          </p:spPr>
          <p:txBody>
            <a:bodyPr spcFirstLastPara="1" wrap="square" lIns="121900" tIns="121900" rIns="121900" bIns="121900" anchor="ctr" anchorCtr="0">
              <a:noAutofit/>
            </a:bodyPr>
            <a:lstStyle/>
            <a:p>
              <a:endParaRPr sz="2400"/>
            </a:p>
          </p:txBody>
        </p:sp>
        <p:sp>
          <p:nvSpPr>
            <p:cNvPr id="258" name="Google Shape;258;p28"/>
            <p:cNvSpPr/>
            <p:nvPr/>
          </p:nvSpPr>
          <p:spPr>
            <a:xfrm>
              <a:off x="4934355" y="3391843"/>
              <a:ext cx="24953" cy="88240"/>
            </a:xfrm>
            <a:custGeom>
              <a:avLst/>
              <a:gdLst/>
              <a:ahLst/>
              <a:cxnLst/>
              <a:rect l="l" t="t" r="r" b="b"/>
              <a:pathLst>
                <a:path w="345" h="1220" fill="none" extrusionOk="0">
                  <a:moveTo>
                    <a:pt x="344" y="0"/>
                  </a:moveTo>
                  <a:lnTo>
                    <a:pt x="344" y="0"/>
                  </a:lnTo>
                  <a:lnTo>
                    <a:pt x="344" y="0"/>
                  </a:lnTo>
                  <a:lnTo>
                    <a:pt x="344" y="0"/>
                  </a:lnTo>
                  <a:lnTo>
                    <a:pt x="0" y="1219"/>
                  </a:lnTo>
                  <a:lnTo>
                    <a:pt x="0" y="1219"/>
                  </a:lnTo>
                  <a:lnTo>
                    <a:pt x="0" y="1219"/>
                  </a:lnTo>
                  <a:lnTo>
                    <a:pt x="344" y="0"/>
                  </a:lnTo>
                  <a:lnTo>
                    <a:pt x="344" y="0"/>
                  </a:lnTo>
                  <a:lnTo>
                    <a:pt x="344" y="0"/>
                  </a:lnTo>
                </a:path>
              </a:pathLst>
            </a:custGeom>
            <a:noFill/>
            <a:ln>
              <a:noFill/>
            </a:ln>
          </p:spPr>
          <p:txBody>
            <a:bodyPr spcFirstLastPara="1" wrap="square" lIns="121900" tIns="121900" rIns="121900" bIns="121900" anchor="ctr" anchorCtr="0">
              <a:noAutofit/>
            </a:bodyPr>
            <a:lstStyle/>
            <a:p>
              <a:endParaRPr sz="2400"/>
            </a:p>
          </p:txBody>
        </p:sp>
        <p:sp>
          <p:nvSpPr>
            <p:cNvPr id="259" name="Google Shape;259;p28"/>
            <p:cNvSpPr/>
            <p:nvPr/>
          </p:nvSpPr>
          <p:spPr>
            <a:xfrm>
              <a:off x="4997644" y="3373760"/>
              <a:ext cx="15912" cy="2314"/>
            </a:xfrm>
            <a:custGeom>
              <a:avLst/>
              <a:gdLst/>
              <a:ahLst/>
              <a:cxnLst/>
              <a:rect l="l" t="t" r="r" b="b"/>
              <a:pathLst>
                <a:path w="220" h="32" fill="none" extrusionOk="0">
                  <a:moveTo>
                    <a:pt x="0" y="0"/>
                  </a:moveTo>
                  <a:lnTo>
                    <a:pt x="0" y="0"/>
                  </a:lnTo>
                  <a:lnTo>
                    <a:pt x="219" y="32"/>
                  </a:lnTo>
                  <a:lnTo>
                    <a:pt x="219" y="32"/>
                  </a:lnTo>
                  <a:lnTo>
                    <a:pt x="219" y="32"/>
                  </a:lnTo>
                  <a:lnTo>
                    <a:pt x="0" y="0"/>
                  </a:lnTo>
                </a:path>
              </a:pathLst>
            </a:custGeom>
            <a:noFill/>
            <a:ln>
              <a:noFill/>
            </a:ln>
          </p:spPr>
          <p:txBody>
            <a:bodyPr spcFirstLastPara="1" wrap="square" lIns="121900" tIns="121900" rIns="121900" bIns="121900" anchor="ctr" anchorCtr="0">
              <a:noAutofit/>
            </a:bodyPr>
            <a:lstStyle/>
            <a:p>
              <a:endParaRPr sz="2400"/>
            </a:p>
          </p:txBody>
        </p:sp>
        <p:sp>
          <p:nvSpPr>
            <p:cNvPr id="260" name="Google Shape;260;p28"/>
            <p:cNvSpPr/>
            <p:nvPr/>
          </p:nvSpPr>
          <p:spPr>
            <a:xfrm>
              <a:off x="4997644" y="3373760"/>
              <a:ext cx="72" cy="72"/>
            </a:xfrm>
            <a:custGeom>
              <a:avLst/>
              <a:gdLst/>
              <a:ahLst/>
              <a:cxnLst/>
              <a:rect l="l" t="t" r="r" b="b"/>
              <a:pathLst>
                <a:path w="1" h="1" fill="none" extrusionOk="0">
                  <a:moveTo>
                    <a:pt x="0" y="0"/>
                  </a:moveTo>
                  <a:lnTo>
                    <a:pt x="0" y="0"/>
                  </a:lnTo>
                  <a:lnTo>
                    <a:pt x="0" y="0"/>
                  </a:lnTo>
                  <a:lnTo>
                    <a:pt x="0" y="0"/>
                  </a:lnTo>
                  <a:lnTo>
                    <a:pt x="0" y="0"/>
                  </a:lnTo>
                  <a:lnTo>
                    <a:pt x="0" y="0"/>
                  </a:lnTo>
                </a:path>
              </a:pathLst>
            </a:custGeom>
            <a:noFill/>
            <a:ln>
              <a:noFill/>
            </a:ln>
          </p:spPr>
          <p:txBody>
            <a:bodyPr spcFirstLastPara="1" wrap="square" lIns="121900" tIns="121900" rIns="121900" bIns="121900" anchor="ctr" anchorCtr="0">
              <a:noAutofit/>
            </a:bodyPr>
            <a:lstStyle/>
            <a:p>
              <a:endParaRPr sz="2400"/>
            </a:p>
          </p:txBody>
        </p:sp>
        <p:sp>
          <p:nvSpPr>
            <p:cNvPr id="261" name="Google Shape;261;p28"/>
            <p:cNvSpPr/>
            <p:nvPr/>
          </p:nvSpPr>
          <p:spPr>
            <a:xfrm>
              <a:off x="4934355" y="3373760"/>
              <a:ext cx="160567" cy="106321"/>
            </a:xfrm>
            <a:custGeom>
              <a:avLst/>
              <a:gdLst/>
              <a:ahLst/>
              <a:cxnLst/>
              <a:rect l="l" t="t" r="r" b="b"/>
              <a:pathLst>
                <a:path w="2220" h="1470" extrusionOk="0">
                  <a:moveTo>
                    <a:pt x="2188" y="1032"/>
                  </a:moveTo>
                  <a:lnTo>
                    <a:pt x="2178" y="1039"/>
                  </a:lnTo>
                  <a:lnTo>
                    <a:pt x="2178" y="1039"/>
                  </a:lnTo>
                  <a:lnTo>
                    <a:pt x="2220" y="1032"/>
                  </a:lnTo>
                  <a:close/>
                  <a:moveTo>
                    <a:pt x="719" y="0"/>
                  </a:moveTo>
                  <a:lnTo>
                    <a:pt x="563" y="63"/>
                  </a:lnTo>
                  <a:lnTo>
                    <a:pt x="438" y="125"/>
                  </a:lnTo>
                  <a:lnTo>
                    <a:pt x="407" y="188"/>
                  </a:lnTo>
                  <a:lnTo>
                    <a:pt x="344" y="250"/>
                  </a:lnTo>
                  <a:lnTo>
                    <a:pt x="0" y="1469"/>
                  </a:lnTo>
                  <a:lnTo>
                    <a:pt x="94" y="1469"/>
                  </a:lnTo>
                  <a:lnTo>
                    <a:pt x="500" y="1438"/>
                  </a:lnTo>
                  <a:lnTo>
                    <a:pt x="1032" y="1407"/>
                  </a:lnTo>
                  <a:lnTo>
                    <a:pt x="1563" y="1344"/>
                  </a:lnTo>
                  <a:lnTo>
                    <a:pt x="1813" y="1282"/>
                  </a:lnTo>
                  <a:lnTo>
                    <a:pt x="2001" y="1188"/>
                  </a:lnTo>
                  <a:lnTo>
                    <a:pt x="2032" y="1157"/>
                  </a:lnTo>
                  <a:lnTo>
                    <a:pt x="2063" y="1157"/>
                  </a:lnTo>
                  <a:lnTo>
                    <a:pt x="2063" y="1126"/>
                  </a:lnTo>
                  <a:lnTo>
                    <a:pt x="2178" y="1039"/>
                  </a:lnTo>
                  <a:lnTo>
                    <a:pt x="2178" y="1039"/>
                  </a:lnTo>
                  <a:lnTo>
                    <a:pt x="1876" y="1094"/>
                  </a:lnTo>
                  <a:lnTo>
                    <a:pt x="1532" y="1157"/>
                  </a:lnTo>
                  <a:lnTo>
                    <a:pt x="1032" y="1157"/>
                  </a:lnTo>
                  <a:lnTo>
                    <a:pt x="875" y="1126"/>
                  </a:lnTo>
                  <a:lnTo>
                    <a:pt x="750" y="1094"/>
                  </a:lnTo>
                  <a:lnTo>
                    <a:pt x="657" y="1001"/>
                  </a:lnTo>
                  <a:lnTo>
                    <a:pt x="625" y="876"/>
                  </a:lnTo>
                  <a:lnTo>
                    <a:pt x="625" y="719"/>
                  </a:lnTo>
                  <a:lnTo>
                    <a:pt x="657" y="532"/>
                  </a:lnTo>
                  <a:lnTo>
                    <a:pt x="750" y="375"/>
                  </a:lnTo>
                  <a:lnTo>
                    <a:pt x="875" y="250"/>
                  </a:lnTo>
                  <a:lnTo>
                    <a:pt x="1032" y="125"/>
                  </a:lnTo>
                  <a:lnTo>
                    <a:pt x="1219" y="32"/>
                  </a:lnTo>
                  <a:lnTo>
                    <a:pt x="1407" y="0"/>
                  </a:lnTo>
                  <a:lnTo>
                    <a:pt x="1407" y="0"/>
                  </a:lnTo>
                  <a:lnTo>
                    <a:pt x="1094" y="32"/>
                  </a:lnTo>
                  <a:lnTo>
                    <a:pt x="875" y="0"/>
                  </a:lnTo>
                  <a:close/>
                </a:path>
              </a:pathLst>
            </a:custGeom>
            <a:solidFill>
              <a:srgbClr val="EFE200"/>
            </a:solidFill>
            <a:ln>
              <a:noFill/>
            </a:ln>
          </p:spPr>
          <p:txBody>
            <a:bodyPr spcFirstLastPara="1" wrap="square" lIns="121900" tIns="121900" rIns="121900" bIns="121900" anchor="ctr" anchorCtr="0">
              <a:noAutofit/>
            </a:bodyPr>
            <a:lstStyle/>
            <a:p>
              <a:endParaRPr sz="2400"/>
            </a:p>
          </p:txBody>
        </p:sp>
        <p:sp>
          <p:nvSpPr>
            <p:cNvPr id="262" name="Google Shape;262;p28"/>
            <p:cNvSpPr/>
            <p:nvPr/>
          </p:nvSpPr>
          <p:spPr>
            <a:xfrm>
              <a:off x="4934355" y="3373760"/>
              <a:ext cx="160567" cy="106321"/>
            </a:xfrm>
            <a:custGeom>
              <a:avLst/>
              <a:gdLst/>
              <a:ahLst/>
              <a:cxnLst/>
              <a:rect l="l" t="t" r="r" b="b"/>
              <a:pathLst>
                <a:path w="2220" h="1470" fill="none" extrusionOk="0">
                  <a:moveTo>
                    <a:pt x="875" y="0"/>
                  </a:moveTo>
                  <a:lnTo>
                    <a:pt x="875" y="0"/>
                  </a:lnTo>
                  <a:lnTo>
                    <a:pt x="875" y="0"/>
                  </a:lnTo>
                  <a:lnTo>
                    <a:pt x="875" y="0"/>
                  </a:lnTo>
                  <a:lnTo>
                    <a:pt x="719" y="0"/>
                  </a:lnTo>
                  <a:lnTo>
                    <a:pt x="563" y="63"/>
                  </a:lnTo>
                  <a:lnTo>
                    <a:pt x="438" y="125"/>
                  </a:lnTo>
                  <a:lnTo>
                    <a:pt x="407" y="188"/>
                  </a:lnTo>
                  <a:lnTo>
                    <a:pt x="344" y="250"/>
                  </a:lnTo>
                  <a:lnTo>
                    <a:pt x="344" y="250"/>
                  </a:lnTo>
                  <a:lnTo>
                    <a:pt x="344" y="250"/>
                  </a:lnTo>
                  <a:lnTo>
                    <a:pt x="344" y="250"/>
                  </a:lnTo>
                  <a:lnTo>
                    <a:pt x="0" y="1469"/>
                  </a:lnTo>
                  <a:lnTo>
                    <a:pt x="0" y="1469"/>
                  </a:lnTo>
                  <a:lnTo>
                    <a:pt x="0" y="1469"/>
                  </a:lnTo>
                  <a:lnTo>
                    <a:pt x="63" y="1469"/>
                  </a:lnTo>
                  <a:lnTo>
                    <a:pt x="63" y="1469"/>
                  </a:lnTo>
                  <a:lnTo>
                    <a:pt x="63" y="1469"/>
                  </a:lnTo>
                  <a:lnTo>
                    <a:pt x="63" y="1469"/>
                  </a:lnTo>
                  <a:lnTo>
                    <a:pt x="94" y="1469"/>
                  </a:lnTo>
                  <a:lnTo>
                    <a:pt x="94" y="1469"/>
                  </a:lnTo>
                  <a:lnTo>
                    <a:pt x="500" y="1438"/>
                  </a:lnTo>
                  <a:lnTo>
                    <a:pt x="1032" y="1407"/>
                  </a:lnTo>
                  <a:lnTo>
                    <a:pt x="1563" y="1344"/>
                  </a:lnTo>
                  <a:lnTo>
                    <a:pt x="1813" y="1282"/>
                  </a:lnTo>
                  <a:lnTo>
                    <a:pt x="2001" y="1188"/>
                  </a:lnTo>
                  <a:lnTo>
                    <a:pt x="2001" y="1188"/>
                  </a:lnTo>
                  <a:lnTo>
                    <a:pt x="2001" y="1188"/>
                  </a:lnTo>
                  <a:lnTo>
                    <a:pt x="2001" y="1188"/>
                  </a:lnTo>
                  <a:lnTo>
                    <a:pt x="2001" y="1188"/>
                  </a:lnTo>
                  <a:lnTo>
                    <a:pt x="2001" y="1188"/>
                  </a:lnTo>
                  <a:lnTo>
                    <a:pt x="2032" y="1157"/>
                  </a:lnTo>
                  <a:lnTo>
                    <a:pt x="2032" y="1157"/>
                  </a:lnTo>
                  <a:lnTo>
                    <a:pt x="2032" y="1157"/>
                  </a:lnTo>
                  <a:lnTo>
                    <a:pt x="2032" y="1157"/>
                  </a:lnTo>
                  <a:lnTo>
                    <a:pt x="2032" y="1157"/>
                  </a:lnTo>
                  <a:lnTo>
                    <a:pt x="2032" y="1157"/>
                  </a:lnTo>
                  <a:lnTo>
                    <a:pt x="2032" y="1157"/>
                  </a:lnTo>
                  <a:lnTo>
                    <a:pt x="2032" y="1157"/>
                  </a:lnTo>
                  <a:lnTo>
                    <a:pt x="2032" y="1157"/>
                  </a:lnTo>
                  <a:lnTo>
                    <a:pt x="2032" y="1157"/>
                  </a:lnTo>
                  <a:lnTo>
                    <a:pt x="2032" y="1157"/>
                  </a:lnTo>
                  <a:lnTo>
                    <a:pt x="2032" y="1157"/>
                  </a:lnTo>
                  <a:lnTo>
                    <a:pt x="2063" y="1157"/>
                  </a:lnTo>
                  <a:lnTo>
                    <a:pt x="2063" y="1157"/>
                  </a:lnTo>
                  <a:lnTo>
                    <a:pt x="2063" y="1126"/>
                  </a:lnTo>
                  <a:lnTo>
                    <a:pt x="2063" y="1126"/>
                  </a:lnTo>
                  <a:lnTo>
                    <a:pt x="2063" y="1126"/>
                  </a:lnTo>
                  <a:lnTo>
                    <a:pt x="2063" y="1126"/>
                  </a:lnTo>
                  <a:lnTo>
                    <a:pt x="2063" y="1126"/>
                  </a:lnTo>
                  <a:lnTo>
                    <a:pt x="2063" y="1126"/>
                  </a:lnTo>
                  <a:lnTo>
                    <a:pt x="2188" y="1032"/>
                  </a:lnTo>
                  <a:lnTo>
                    <a:pt x="2188" y="1032"/>
                  </a:lnTo>
                  <a:lnTo>
                    <a:pt x="2220" y="1032"/>
                  </a:lnTo>
                  <a:lnTo>
                    <a:pt x="2220" y="1032"/>
                  </a:lnTo>
                  <a:lnTo>
                    <a:pt x="1876" y="1094"/>
                  </a:lnTo>
                  <a:lnTo>
                    <a:pt x="1532" y="1157"/>
                  </a:lnTo>
                  <a:lnTo>
                    <a:pt x="1188" y="1157"/>
                  </a:lnTo>
                  <a:lnTo>
                    <a:pt x="1188" y="1157"/>
                  </a:lnTo>
                  <a:lnTo>
                    <a:pt x="1032" y="1157"/>
                  </a:lnTo>
                  <a:lnTo>
                    <a:pt x="875" y="1126"/>
                  </a:lnTo>
                  <a:lnTo>
                    <a:pt x="750" y="1094"/>
                  </a:lnTo>
                  <a:lnTo>
                    <a:pt x="657" y="1001"/>
                  </a:lnTo>
                  <a:lnTo>
                    <a:pt x="657" y="1001"/>
                  </a:lnTo>
                  <a:lnTo>
                    <a:pt x="625" y="876"/>
                  </a:lnTo>
                  <a:lnTo>
                    <a:pt x="625" y="719"/>
                  </a:lnTo>
                  <a:lnTo>
                    <a:pt x="657" y="532"/>
                  </a:lnTo>
                  <a:lnTo>
                    <a:pt x="750" y="375"/>
                  </a:lnTo>
                  <a:lnTo>
                    <a:pt x="875" y="250"/>
                  </a:lnTo>
                  <a:lnTo>
                    <a:pt x="1032" y="125"/>
                  </a:lnTo>
                  <a:lnTo>
                    <a:pt x="1219" y="32"/>
                  </a:lnTo>
                  <a:lnTo>
                    <a:pt x="1407" y="0"/>
                  </a:lnTo>
                  <a:lnTo>
                    <a:pt x="1094" y="32"/>
                  </a:lnTo>
                  <a:lnTo>
                    <a:pt x="1094" y="32"/>
                  </a:lnTo>
                  <a:lnTo>
                    <a:pt x="875" y="0"/>
                  </a:lnTo>
                  <a:lnTo>
                    <a:pt x="875" y="0"/>
                  </a:lnTo>
                  <a:lnTo>
                    <a:pt x="875" y="0"/>
                  </a:lnTo>
                </a:path>
              </a:pathLst>
            </a:custGeom>
            <a:noFill/>
            <a:ln>
              <a:noFill/>
            </a:ln>
          </p:spPr>
          <p:txBody>
            <a:bodyPr spcFirstLastPara="1" wrap="square" lIns="121900" tIns="121900" rIns="121900" bIns="121900" anchor="ctr" anchorCtr="0">
              <a:noAutofit/>
            </a:bodyPr>
            <a:lstStyle/>
            <a:p>
              <a:endParaRPr sz="2400"/>
            </a:p>
          </p:txBody>
        </p:sp>
        <p:sp>
          <p:nvSpPr>
            <p:cNvPr id="263" name="Google Shape;263;p28"/>
            <p:cNvSpPr/>
            <p:nvPr/>
          </p:nvSpPr>
          <p:spPr>
            <a:xfrm>
              <a:off x="4054883" y="3287831"/>
              <a:ext cx="798134" cy="190004"/>
            </a:xfrm>
            <a:custGeom>
              <a:avLst/>
              <a:gdLst/>
              <a:ahLst/>
              <a:cxnLst/>
              <a:rect l="l" t="t" r="r" b="b"/>
              <a:pathLst>
                <a:path w="11035" h="2627" extrusionOk="0">
                  <a:moveTo>
                    <a:pt x="0" y="1"/>
                  </a:moveTo>
                  <a:lnTo>
                    <a:pt x="281" y="719"/>
                  </a:lnTo>
                  <a:lnTo>
                    <a:pt x="719" y="1782"/>
                  </a:lnTo>
                  <a:lnTo>
                    <a:pt x="813" y="1970"/>
                  </a:lnTo>
                  <a:lnTo>
                    <a:pt x="938" y="2126"/>
                  </a:lnTo>
                  <a:lnTo>
                    <a:pt x="1188" y="2376"/>
                  </a:lnTo>
                  <a:lnTo>
                    <a:pt x="1407" y="2564"/>
                  </a:lnTo>
                  <a:lnTo>
                    <a:pt x="1501" y="2626"/>
                  </a:lnTo>
                  <a:lnTo>
                    <a:pt x="9534" y="2626"/>
                  </a:lnTo>
                  <a:lnTo>
                    <a:pt x="9627" y="2564"/>
                  </a:lnTo>
                  <a:lnTo>
                    <a:pt x="9846" y="2376"/>
                  </a:lnTo>
                  <a:lnTo>
                    <a:pt x="10128" y="2126"/>
                  </a:lnTo>
                  <a:lnTo>
                    <a:pt x="10221" y="1970"/>
                  </a:lnTo>
                  <a:lnTo>
                    <a:pt x="10346" y="1782"/>
                  </a:lnTo>
                  <a:lnTo>
                    <a:pt x="10784" y="719"/>
                  </a:lnTo>
                  <a:lnTo>
                    <a:pt x="11034" y="1"/>
                  </a:lnTo>
                  <a:lnTo>
                    <a:pt x="5533" y="63"/>
                  </a:lnTo>
                  <a:lnTo>
                    <a:pt x="0" y="1"/>
                  </a:lnTo>
                  <a:close/>
                </a:path>
              </a:pathLst>
            </a:custGeom>
            <a:solidFill>
              <a:srgbClr val="434244"/>
            </a:solidFill>
            <a:ln>
              <a:noFill/>
            </a:ln>
          </p:spPr>
          <p:txBody>
            <a:bodyPr spcFirstLastPara="1" wrap="square" lIns="121900" tIns="121900" rIns="121900" bIns="121900" anchor="ctr" anchorCtr="0">
              <a:noAutofit/>
            </a:bodyPr>
            <a:lstStyle/>
            <a:p>
              <a:endParaRPr sz="2400"/>
            </a:p>
          </p:txBody>
        </p:sp>
        <p:sp>
          <p:nvSpPr>
            <p:cNvPr id="264" name="Google Shape;264;p28"/>
            <p:cNvSpPr/>
            <p:nvPr/>
          </p:nvSpPr>
          <p:spPr>
            <a:xfrm>
              <a:off x="4269634" y="3310471"/>
              <a:ext cx="368581" cy="90482"/>
            </a:xfrm>
            <a:custGeom>
              <a:avLst/>
              <a:gdLst/>
              <a:ahLst/>
              <a:cxnLst/>
              <a:rect l="l" t="t" r="r" b="b"/>
              <a:pathLst>
                <a:path w="5096" h="1251" extrusionOk="0">
                  <a:moveTo>
                    <a:pt x="1" y="0"/>
                  </a:moveTo>
                  <a:lnTo>
                    <a:pt x="1" y="1250"/>
                  </a:lnTo>
                  <a:lnTo>
                    <a:pt x="5096" y="1250"/>
                  </a:lnTo>
                  <a:lnTo>
                    <a:pt x="5096"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65" name="Google Shape;265;p28"/>
            <p:cNvSpPr/>
            <p:nvPr/>
          </p:nvSpPr>
          <p:spPr>
            <a:xfrm>
              <a:off x="3731564" y="2684158"/>
              <a:ext cx="1442427" cy="490670"/>
            </a:xfrm>
            <a:custGeom>
              <a:avLst/>
              <a:gdLst/>
              <a:ahLst/>
              <a:cxnLst/>
              <a:rect l="l" t="t" r="r" b="b"/>
              <a:pathLst>
                <a:path w="19943" h="6784" extrusionOk="0">
                  <a:moveTo>
                    <a:pt x="2220" y="1"/>
                  </a:moveTo>
                  <a:lnTo>
                    <a:pt x="1094" y="2939"/>
                  </a:lnTo>
                  <a:lnTo>
                    <a:pt x="594" y="4127"/>
                  </a:lnTo>
                  <a:lnTo>
                    <a:pt x="250" y="4971"/>
                  </a:lnTo>
                  <a:lnTo>
                    <a:pt x="94" y="5252"/>
                  </a:lnTo>
                  <a:lnTo>
                    <a:pt x="0" y="5377"/>
                  </a:lnTo>
                  <a:lnTo>
                    <a:pt x="32" y="5408"/>
                  </a:lnTo>
                  <a:lnTo>
                    <a:pt x="63" y="5408"/>
                  </a:lnTo>
                  <a:lnTo>
                    <a:pt x="250" y="5471"/>
                  </a:lnTo>
                  <a:lnTo>
                    <a:pt x="1001" y="5658"/>
                  </a:lnTo>
                  <a:lnTo>
                    <a:pt x="3376" y="6127"/>
                  </a:lnTo>
                  <a:lnTo>
                    <a:pt x="6877" y="6784"/>
                  </a:lnTo>
                  <a:lnTo>
                    <a:pt x="9190" y="6784"/>
                  </a:lnTo>
                  <a:lnTo>
                    <a:pt x="11222" y="6752"/>
                  </a:lnTo>
                  <a:lnTo>
                    <a:pt x="13066" y="6690"/>
                  </a:lnTo>
                  <a:lnTo>
                    <a:pt x="13941" y="6627"/>
                  </a:lnTo>
                  <a:lnTo>
                    <a:pt x="15004" y="6440"/>
                  </a:lnTo>
                  <a:lnTo>
                    <a:pt x="16129" y="6252"/>
                  </a:lnTo>
                  <a:lnTo>
                    <a:pt x="17286" y="6002"/>
                  </a:lnTo>
                  <a:lnTo>
                    <a:pt x="19161" y="5565"/>
                  </a:lnTo>
                  <a:lnTo>
                    <a:pt x="19943" y="5377"/>
                  </a:lnTo>
                  <a:lnTo>
                    <a:pt x="19192" y="3033"/>
                  </a:lnTo>
                  <a:lnTo>
                    <a:pt x="17755" y="1"/>
                  </a:lnTo>
                  <a:close/>
                </a:path>
              </a:pathLst>
            </a:custGeom>
            <a:solidFill>
              <a:srgbClr val="03C8DF"/>
            </a:solidFill>
            <a:ln>
              <a:noFill/>
            </a:ln>
          </p:spPr>
          <p:txBody>
            <a:bodyPr spcFirstLastPara="1" wrap="square" lIns="121900" tIns="121900" rIns="121900" bIns="121900" anchor="ctr" anchorCtr="0">
              <a:noAutofit/>
            </a:bodyPr>
            <a:lstStyle/>
            <a:p>
              <a:endParaRPr sz="2400"/>
            </a:p>
          </p:txBody>
        </p:sp>
        <p:sp>
          <p:nvSpPr>
            <p:cNvPr id="266" name="Google Shape;266;p28"/>
            <p:cNvSpPr/>
            <p:nvPr/>
          </p:nvSpPr>
          <p:spPr>
            <a:xfrm>
              <a:off x="3731564" y="2684158"/>
              <a:ext cx="1442427" cy="490670"/>
            </a:xfrm>
            <a:custGeom>
              <a:avLst/>
              <a:gdLst/>
              <a:ahLst/>
              <a:cxnLst/>
              <a:rect l="l" t="t" r="r" b="b"/>
              <a:pathLst>
                <a:path w="19943" h="6784" fill="none" extrusionOk="0">
                  <a:moveTo>
                    <a:pt x="17755" y="1"/>
                  </a:moveTo>
                  <a:lnTo>
                    <a:pt x="19192" y="3033"/>
                  </a:lnTo>
                  <a:lnTo>
                    <a:pt x="19943" y="5377"/>
                  </a:lnTo>
                  <a:lnTo>
                    <a:pt x="19943" y="5377"/>
                  </a:lnTo>
                  <a:lnTo>
                    <a:pt x="19161" y="5565"/>
                  </a:lnTo>
                  <a:lnTo>
                    <a:pt x="17286" y="6002"/>
                  </a:lnTo>
                  <a:lnTo>
                    <a:pt x="16129" y="6252"/>
                  </a:lnTo>
                  <a:lnTo>
                    <a:pt x="15004" y="6440"/>
                  </a:lnTo>
                  <a:lnTo>
                    <a:pt x="13941" y="6627"/>
                  </a:lnTo>
                  <a:lnTo>
                    <a:pt x="13066" y="6690"/>
                  </a:lnTo>
                  <a:lnTo>
                    <a:pt x="13066" y="6690"/>
                  </a:lnTo>
                  <a:lnTo>
                    <a:pt x="11222" y="6752"/>
                  </a:lnTo>
                  <a:lnTo>
                    <a:pt x="9190" y="6784"/>
                  </a:lnTo>
                  <a:lnTo>
                    <a:pt x="6877" y="6784"/>
                  </a:lnTo>
                  <a:lnTo>
                    <a:pt x="6877" y="6784"/>
                  </a:lnTo>
                  <a:lnTo>
                    <a:pt x="3376" y="6127"/>
                  </a:lnTo>
                  <a:lnTo>
                    <a:pt x="1001" y="5658"/>
                  </a:lnTo>
                  <a:lnTo>
                    <a:pt x="250" y="5471"/>
                  </a:lnTo>
                  <a:lnTo>
                    <a:pt x="63" y="5408"/>
                  </a:lnTo>
                  <a:lnTo>
                    <a:pt x="32" y="5408"/>
                  </a:lnTo>
                  <a:lnTo>
                    <a:pt x="0" y="5377"/>
                  </a:lnTo>
                  <a:lnTo>
                    <a:pt x="0" y="5377"/>
                  </a:lnTo>
                  <a:lnTo>
                    <a:pt x="94" y="5252"/>
                  </a:lnTo>
                  <a:lnTo>
                    <a:pt x="250" y="4971"/>
                  </a:lnTo>
                  <a:lnTo>
                    <a:pt x="594" y="4127"/>
                  </a:lnTo>
                  <a:lnTo>
                    <a:pt x="1094" y="2939"/>
                  </a:lnTo>
                  <a:lnTo>
                    <a:pt x="2220" y="1"/>
                  </a:lnTo>
                  <a:lnTo>
                    <a:pt x="17755" y="1"/>
                  </a:lnTo>
                </a:path>
              </a:pathLst>
            </a:custGeom>
            <a:noFill/>
            <a:ln>
              <a:noFill/>
            </a:ln>
          </p:spPr>
          <p:txBody>
            <a:bodyPr spcFirstLastPara="1" wrap="square" lIns="121900" tIns="121900" rIns="121900" bIns="121900" anchor="ctr" anchorCtr="0">
              <a:noAutofit/>
            </a:bodyPr>
            <a:lstStyle/>
            <a:p>
              <a:endParaRPr sz="2400"/>
            </a:p>
          </p:txBody>
        </p:sp>
        <p:sp>
          <p:nvSpPr>
            <p:cNvPr id="267" name="Google Shape;267;p28"/>
            <p:cNvSpPr/>
            <p:nvPr/>
          </p:nvSpPr>
          <p:spPr>
            <a:xfrm>
              <a:off x="4163380" y="3240382"/>
              <a:ext cx="581079" cy="22639"/>
            </a:xfrm>
            <a:custGeom>
              <a:avLst/>
              <a:gdLst/>
              <a:ahLst/>
              <a:cxnLst/>
              <a:rect l="l" t="t" r="r" b="b"/>
              <a:pathLst>
                <a:path w="8034" h="313" extrusionOk="0">
                  <a:moveTo>
                    <a:pt x="1" y="0"/>
                  </a:moveTo>
                  <a:lnTo>
                    <a:pt x="376" y="156"/>
                  </a:lnTo>
                  <a:lnTo>
                    <a:pt x="719" y="250"/>
                  </a:lnTo>
                  <a:lnTo>
                    <a:pt x="1063" y="313"/>
                  </a:lnTo>
                  <a:lnTo>
                    <a:pt x="6690" y="313"/>
                  </a:lnTo>
                  <a:lnTo>
                    <a:pt x="6971" y="281"/>
                  </a:lnTo>
                  <a:lnTo>
                    <a:pt x="7471" y="156"/>
                  </a:lnTo>
                  <a:lnTo>
                    <a:pt x="8034" y="0"/>
                  </a:lnTo>
                  <a:close/>
                </a:path>
              </a:pathLst>
            </a:custGeom>
            <a:solidFill>
              <a:srgbClr val="D4D4D5"/>
            </a:solidFill>
            <a:ln>
              <a:noFill/>
            </a:ln>
          </p:spPr>
          <p:txBody>
            <a:bodyPr spcFirstLastPara="1" wrap="square" lIns="121900" tIns="121900" rIns="121900" bIns="121900" anchor="ctr" anchorCtr="0">
              <a:noAutofit/>
            </a:bodyPr>
            <a:lstStyle/>
            <a:p>
              <a:endParaRPr sz="2400"/>
            </a:p>
          </p:txBody>
        </p:sp>
        <p:sp>
          <p:nvSpPr>
            <p:cNvPr id="268" name="Google Shape;268;p28"/>
            <p:cNvSpPr/>
            <p:nvPr/>
          </p:nvSpPr>
          <p:spPr>
            <a:xfrm>
              <a:off x="4251551" y="3201902"/>
              <a:ext cx="406987" cy="15912"/>
            </a:xfrm>
            <a:custGeom>
              <a:avLst/>
              <a:gdLst/>
              <a:ahLst/>
              <a:cxnLst/>
              <a:rect l="l" t="t" r="r" b="b"/>
              <a:pathLst>
                <a:path w="5627" h="220" extrusionOk="0">
                  <a:moveTo>
                    <a:pt x="1" y="1"/>
                  </a:moveTo>
                  <a:lnTo>
                    <a:pt x="251" y="126"/>
                  </a:lnTo>
                  <a:lnTo>
                    <a:pt x="501" y="188"/>
                  </a:lnTo>
                  <a:lnTo>
                    <a:pt x="719" y="220"/>
                  </a:lnTo>
                  <a:lnTo>
                    <a:pt x="4502" y="220"/>
                  </a:lnTo>
                  <a:lnTo>
                    <a:pt x="4877" y="188"/>
                  </a:lnTo>
                  <a:lnTo>
                    <a:pt x="5221" y="126"/>
                  </a:lnTo>
                  <a:lnTo>
                    <a:pt x="5627" y="1"/>
                  </a:lnTo>
                  <a:close/>
                </a:path>
              </a:pathLst>
            </a:custGeom>
            <a:solidFill>
              <a:srgbClr val="D4D4D5"/>
            </a:solidFill>
            <a:ln>
              <a:noFill/>
            </a:ln>
          </p:spPr>
          <p:txBody>
            <a:bodyPr spcFirstLastPara="1" wrap="square" lIns="121900" tIns="121900" rIns="121900" bIns="121900" anchor="ctr" anchorCtr="0">
              <a:noAutofit/>
            </a:bodyPr>
            <a:lstStyle/>
            <a:p>
              <a:endParaRPr sz="2400"/>
            </a:p>
          </p:txBody>
        </p:sp>
        <p:sp>
          <p:nvSpPr>
            <p:cNvPr id="269" name="Google Shape;269;p28"/>
            <p:cNvSpPr/>
            <p:nvPr/>
          </p:nvSpPr>
          <p:spPr>
            <a:xfrm>
              <a:off x="4072966" y="3021075"/>
              <a:ext cx="761898" cy="101765"/>
            </a:xfrm>
            <a:custGeom>
              <a:avLst/>
              <a:gdLst/>
              <a:ahLst/>
              <a:cxnLst/>
              <a:rect l="l" t="t" r="r" b="b"/>
              <a:pathLst>
                <a:path w="10534" h="1407" extrusionOk="0">
                  <a:moveTo>
                    <a:pt x="0" y="0"/>
                  </a:moveTo>
                  <a:lnTo>
                    <a:pt x="282" y="407"/>
                  </a:lnTo>
                  <a:lnTo>
                    <a:pt x="688" y="969"/>
                  </a:lnTo>
                  <a:lnTo>
                    <a:pt x="782" y="1063"/>
                  </a:lnTo>
                  <a:lnTo>
                    <a:pt x="907" y="1157"/>
                  </a:lnTo>
                  <a:lnTo>
                    <a:pt x="1157" y="1282"/>
                  </a:lnTo>
                  <a:lnTo>
                    <a:pt x="1438" y="1407"/>
                  </a:lnTo>
                  <a:lnTo>
                    <a:pt x="9096" y="1407"/>
                  </a:lnTo>
                  <a:lnTo>
                    <a:pt x="9409" y="1282"/>
                  </a:lnTo>
                  <a:lnTo>
                    <a:pt x="9659" y="1157"/>
                  </a:lnTo>
                  <a:lnTo>
                    <a:pt x="9753" y="1063"/>
                  </a:lnTo>
                  <a:lnTo>
                    <a:pt x="9846" y="969"/>
                  </a:lnTo>
                  <a:lnTo>
                    <a:pt x="10284" y="407"/>
                  </a:lnTo>
                  <a:lnTo>
                    <a:pt x="10534" y="0"/>
                  </a:lnTo>
                  <a:lnTo>
                    <a:pt x="5283" y="63"/>
                  </a:lnTo>
                  <a:lnTo>
                    <a:pt x="0" y="0"/>
                  </a:lnTo>
                  <a:close/>
                </a:path>
              </a:pathLst>
            </a:custGeom>
            <a:solidFill>
              <a:srgbClr val="A6B7B7"/>
            </a:solidFill>
            <a:ln>
              <a:noFill/>
            </a:ln>
          </p:spPr>
          <p:txBody>
            <a:bodyPr spcFirstLastPara="1" wrap="square" lIns="121900" tIns="121900" rIns="121900" bIns="121900" anchor="ctr" anchorCtr="0">
              <a:noAutofit/>
            </a:bodyPr>
            <a:lstStyle/>
            <a:p>
              <a:endParaRPr sz="2400"/>
            </a:p>
          </p:txBody>
        </p:sp>
        <p:sp>
          <p:nvSpPr>
            <p:cNvPr id="270" name="Google Shape;270;p28"/>
            <p:cNvSpPr/>
            <p:nvPr/>
          </p:nvSpPr>
          <p:spPr>
            <a:xfrm>
              <a:off x="4807703" y="2702241"/>
              <a:ext cx="178721" cy="294011"/>
            </a:xfrm>
            <a:custGeom>
              <a:avLst/>
              <a:gdLst/>
              <a:ahLst/>
              <a:cxnLst/>
              <a:rect l="l" t="t" r="r" b="b"/>
              <a:pathLst>
                <a:path w="2471" h="4065" extrusionOk="0">
                  <a:moveTo>
                    <a:pt x="2470" y="1"/>
                  </a:moveTo>
                  <a:lnTo>
                    <a:pt x="2376" y="95"/>
                  </a:lnTo>
                  <a:lnTo>
                    <a:pt x="1" y="4064"/>
                  </a:lnTo>
                  <a:lnTo>
                    <a:pt x="470" y="4064"/>
                  </a:lnTo>
                  <a:lnTo>
                    <a:pt x="2470" y="1"/>
                  </a:lnTo>
                  <a:close/>
                </a:path>
              </a:pathLst>
            </a:custGeom>
            <a:solidFill>
              <a:srgbClr val="68DEEC"/>
            </a:solidFill>
            <a:ln>
              <a:noFill/>
            </a:ln>
          </p:spPr>
          <p:txBody>
            <a:bodyPr spcFirstLastPara="1" wrap="square" lIns="121900" tIns="121900" rIns="121900" bIns="121900" anchor="ctr" anchorCtr="0">
              <a:noAutofit/>
            </a:bodyPr>
            <a:lstStyle/>
            <a:p>
              <a:endParaRPr sz="2400"/>
            </a:p>
          </p:txBody>
        </p:sp>
        <p:sp>
          <p:nvSpPr>
            <p:cNvPr id="271" name="Google Shape;271;p28"/>
            <p:cNvSpPr/>
            <p:nvPr/>
          </p:nvSpPr>
          <p:spPr>
            <a:xfrm>
              <a:off x="4807703" y="2702241"/>
              <a:ext cx="178721" cy="294011"/>
            </a:xfrm>
            <a:custGeom>
              <a:avLst/>
              <a:gdLst/>
              <a:ahLst/>
              <a:cxnLst/>
              <a:rect l="l" t="t" r="r" b="b"/>
              <a:pathLst>
                <a:path w="2471" h="4065" fill="none" extrusionOk="0">
                  <a:moveTo>
                    <a:pt x="2470" y="1"/>
                  </a:moveTo>
                  <a:lnTo>
                    <a:pt x="2376" y="95"/>
                  </a:lnTo>
                  <a:lnTo>
                    <a:pt x="1" y="4064"/>
                  </a:lnTo>
                  <a:lnTo>
                    <a:pt x="470" y="4064"/>
                  </a:lnTo>
                  <a:lnTo>
                    <a:pt x="2470" y="1"/>
                  </a:lnTo>
                </a:path>
              </a:pathLst>
            </a:custGeom>
            <a:noFill/>
            <a:ln>
              <a:noFill/>
            </a:ln>
          </p:spPr>
          <p:txBody>
            <a:bodyPr spcFirstLastPara="1" wrap="square" lIns="121900" tIns="121900" rIns="121900" bIns="121900" anchor="ctr" anchorCtr="0">
              <a:noAutofit/>
            </a:bodyPr>
            <a:lstStyle/>
            <a:p>
              <a:endParaRPr sz="2400"/>
            </a:p>
          </p:txBody>
        </p:sp>
        <p:sp>
          <p:nvSpPr>
            <p:cNvPr id="272" name="Google Shape;272;p28"/>
            <p:cNvSpPr/>
            <p:nvPr/>
          </p:nvSpPr>
          <p:spPr>
            <a:xfrm>
              <a:off x="3921433" y="2702241"/>
              <a:ext cx="178721" cy="294011"/>
            </a:xfrm>
            <a:custGeom>
              <a:avLst/>
              <a:gdLst/>
              <a:ahLst/>
              <a:cxnLst/>
              <a:rect l="l" t="t" r="r" b="b"/>
              <a:pathLst>
                <a:path w="2471" h="4065" extrusionOk="0">
                  <a:moveTo>
                    <a:pt x="1" y="1"/>
                  </a:moveTo>
                  <a:lnTo>
                    <a:pt x="2001" y="4064"/>
                  </a:lnTo>
                  <a:lnTo>
                    <a:pt x="2470" y="4064"/>
                  </a:lnTo>
                  <a:lnTo>
                    <a:pt x="95" y="95"/>
                  </a:lnTo>
                  <a:lnTo>
                    <a:pt x="1" y="1"/>
                  </a:lnTo>
                  <a:close/>
                </a:path>
              </a:pathLst>
            </a:custGeom>
            <a:solidFill>
              <a:srgbClr val="68DEEC"/>
            </a:solidFill>
            <a:ln>
              <a:noFill/>
            </a:ln>
          </p:spPr>
          <p:txBody>
            <a:bodyPr spcFirstLastPara="1" wrap="square" lIns="121900" tIns="121900" rIns="121900" bIns="121900" anchor="ctr" anchorCtr="0">
              <a:noAutofit/>
            </a:bodyPr>
            <a:lstStyle/>
            <a:p>
              <a:endParaRPr sz="2400"/>
            </a:p>
          </p:txBody>
        </p:sp>
        <p:sp>
          <p:nvSpPr>
            <p:cNvPr id="273" name="Google Shape;273;p28"/>
            <p:cNvSpPr/>
            <p:nvPr/>
          </p:nvSpPr>
          <p:spPr>
            <a:xfrm>
              <a:off x="3921433" y="2702241"/>
              <a:ext cx="178721" cy="294011"/>
            </a:xfrm>
            <a:custGeom>
              <a:avLst/>
              <a:gdLst/>
              <a:ahLst/>
              <a:cxnLst/>
              <a:rect l="l" t="t" r="r" b="b"/>
              <a:pathLst>
                <a:path w="2471" h="4065" fill="none" extrusionOk="0">
                  <a:moveTo>
                    <a:pt x="1" y="1"/>
                  </a:moveTo>
                  <a:lnTo>
                    <a:pt x="2001" y="4064"/>
                  </a:lnTo>
                  <a:lnTo>
                    <a:pt x="2470" y="4064"/>
                  </a:lnTo>
                  <a:lnTo>
                    <a:pt x="95" y="95"/>
                  </a:lnTo>
                  <a:lnTo>
                    <a:pt x="1" y="1"/>
                  </a:lnTo>
                </a:path>
              </a:pathLst>
            </a:custGeom>
            <a:noFill/>
            <a:ln>
              <a:noFill/>
            </a:ln>
          </p:spPr>
          <p:txBody>
            <a:bodyPr spcFirstLastPara="1" wrap="square" lIns="121900" tIns="121900" rIns="121900" bIns="121900" anchor="ctr" anchorCtr="0">
              <a:noAutofit/>
            </a:bodyPr>
            <a:lstStyle/>
            <a:p>
              <a:endParaRPr sz="2400"/>
            </a:p>
          </p:txBody>
        </p:sp>
        <p:sp>
          <p:nvSpPr>
            <p:cNvPr id="274" name="Google Shape;274;p28"/>
            <p:cNvSpPr/>
            <p:nvPr/>
          </p:nvSpPr>
          <p:spPr>
            <a:xfrm>
              <a:off x="3717966" y="2896738"/>
              <a:ext cx="282656" cy="235137"/>
            </a:xfrm>
            <a:custGeom>
              <a:avLst/>
              <a:gdLst/>
              <a:ahLst/>
              <a:cxnLst/>
              <a:rect l="l" t="t" r="r" b="b"/>
              <a:pathLst>
                <a:path w="3908" h="3251" extrusionOk="0">
                  <a:moveTo>
                    <a:pt x="1282" y="0"/>
                  </a:moveTo>
                  <a:lnTo>
                    <a:pt x="1032" y="63"/>
                  </a:lnTo>
                  <a:lnTo>
                    <a:pt x="751" y="94"/>
                  </a:lnTo>
                  <a:lnTo>
                    <a:pt x="595" y="125"/>
                  </a:lnTo>
                  <a:lnTo>
                    <a:pt x="438" y="219"/>
                  </a:lnTo>
                  <a:lnTo>
                    <a:pt x="313" y="344"/>
                  </a:lnTo>
                  <a:lnTo>
                    <a:pt x="188" y="500"/>
                  </a:lnTo>
                  <a:lnTo>
                    <a:pt x="95" y="656"/>
                  </a:lnTo>
                  <a:lnTo>
                    <a:pt x="32" y="813"/>
                  </a:lnTo>
                  <a:lnTo>
                    <a:pt x="1" y="969"/>
                  </a:lnTo>
                  <a:lnTo>
                    <a:pt x="1" y="1094"/>
                  </a:lnTo>
                  <a:lnTo>
                    <a:pt x="126" y="1907"/>
                  </a:lnTo>
                  <a:lnTo>
                    <a:pt x="188" y="2438"/>
                  </a:lnTo>
                  <a:lnTo>
                    <a:pt x="313" y="2282"/>
                  </a:lnTo>
                  <a:lnTo>
                    <a:pt x="220" y="1782"/>
                  </a:lnTo>
                  <a:lnTo>
                    <a:pt x="126" y="1032"/>
                  </a:lnTo>
                  <a:lnTo>
                    <a:pt x="95" y="969"/>
                  </a:lnTo>
                  <a:lnTo>
                    <a:pt x="126" y="813"/>
                  </a:lnTo>
                  <a:lnTo>
                    <a:pt x="157" y="688"/>
                  </a:lnTo>
                  <a:lnTo>
                    <a:pt x="220" y="563"/>
                  </a:lnTo>
                  <a:lnTo>
                    <a:pt x="313" y="406"/>
                  </a:lnTo>
                  <a:lnTo>
                    <a:pt x="438" y="313"/>
                  </a:lnTo>
                  <a:lnTo>
                    <a:pt x="563" y="188"/>
                  </a:lnTo>
                  <a:lnTo>
                    <a:pt x="688" y="125"/>
                  </a:lnTo>
                  <a:lnTo>
                    <a:pt x="814" y="94"/>
                  </a:lnTo>
                  <a:lnTo>
                    <a:pt x="1095" y="63"/>
                  </a:lnTo>
                  <a:lnTo>
                    <a:pt x="1282" y="0"/>
                  </a:lnTo>
                  <a:close/>
                  <a:moveTo>
                    <a:pt x="1407" y="2751"/>
                  </a:moveTo>
                  <a:lnTo>
                    <a:pt x="2814" y="3095"/>
                  </a:lnTo>
                  <a:lnTo>
                    <a:pt x="3408" y="3220"/>
                  </a:lnTo>
                  <a:lnTo>
                    <a:pt x="3814" y="3251"/>
                  </a:lnTo>
                  <a:lnTo>
                    <a:pt x="3908" y="3251"/>
                  </a:lnTo>
                  <a:lnTo>
                    <a:pt x="1407" y="2751"/>
                  </a:lnTo>
                  <a:close/>
                </a:path>
              </a:pathLst>
            </a:custGeom>
            <a:solidFill>
              <a:srgbClr val="F2F2F2"/>
            </a:solidFill>
            <a:ln>
              <a:noFill/>
            </a:ln>
          </p:spPr>
          <p:txBody>
            <a:bodyPr spcFirstLastPara="1" wrap="square" lIns="121900" tIns="121900" rIns="121900" bIns="121900" anchor="ctr" anchorCtr="0">
              <a:noAutofit/>
            </a:bodyPr>
            <a:lstStyle/>
            <a:p>
              <a:endParaRPr sz="2400"/>
            </a:p>
          </p:txBody>
        </p:sp>
        <p:sp>
          <p:nvSpPr>
            <p:cNvPr id="275" name="Google Shape;275;p28"/>
            <p:cNvSpPr/>
            <p:nvPr/>
          </p:nvSpPr>
          <p:spPr>
            <a:xfrm>
              <a:off x="3819736" y="3095648"/>
              <a:ext cx="180891" cy="36236"/>
            </a:xfrm>
            <a:custGeom>
              <a:avLst/>
              <a:gdLst/>
              <a:ahLst/>
              <a:cxnLst/>
              <a:rect l="l" t="t" r="r" b="b"/>
              <a:pathLst>
                <a:path w="2501" h="501" fill="none" extrusionOk="0">
                  <a:moveTo>
                    <a:pt x="0" y="1"/>
                  </a:moveTo>
                  <a:lnTo>
                    <a:pt x="0" y="1"/>
                  </a:lnTo>
                  <a:lnTo>
                    <a:pt x="1407" y="345"/>
                  </a:lnTo>
                  <a:lnTo>
                    <a:pt x="2001" y="470"/>
                  </a:lnTo>
                  <a:lnTo>
                    <a:pt x="2407" y="501"/>
                  </a:lnTo>
                  <a:lnTo>
                    <a:pt x="2407" y="501"/>
                  </a:lnTo>
                  <a:lnTo>
                    <a:pt x="2470" y="501"/>
                  </a:lnTo>
                  <a:lnTo>
                    <a:pt x="2470" y="501"/>
                  </a:lnTo>
                  <a:lnTo>
                    <a:pt x="2501" y="501"/>
                  </a:lnTo>
                  <a:lnTo>
                    <a:pt x="2501" y="501"/>
                  </a:lnTo>
                  <a:lnTo>
                    <a:pt x="0" y="1"/>
                  </a:lnTo>
                </a:path>
              </a:pathLst>
            </a:custGeom>
            <a:noFill/>
            <a:ln>
              <a:noFill/>
            </a:ln>
          </p:spPr>
          <p:txBody>
            <a:bodyPr spcFirstLastPara="1" wrap="square" lIns="121900" tIns="121900" rIns="121900" bIns="121900" anchor="ctr" anchorCtr="0">
              <a:noAutofit/>
            </a:bodyPr>
            <a:lstStyle/>
            <a:p>
              <a:endParaRPr sz="2400"/>
            </a:p>
          </p:txBody>
        </p:sp>
        <p:sp>
          <p:nvSpPr>
            <p:cNvPr id="276" name="Google Shape;276;p28"/>
            <p:cNvSpPr/>
            <p:nvPr/>
          </p:nvSpPr>
          <p:spPr>
            <a:xfrm>
              <a:off x="3717966" y="2896738"/>
              <a:ext cx="92796" cy="176407"/>
            </a:xfrm>
            <a:custGeom>
              <a:avLst/>
              <a:gdLst/>
              <a:ahLst/>
              <a:cxnLst/>
              <a:rect l="l" t="t" r="r" b="b"/>
              <a:pathLst>
                <a:path w="1283" h="2439" fill="none" extrusionOk="0">
                  <a:moveTo>
                    <a:pt x="1282" y="0"/>
                  </a:moveTo>
                  <a:lnTo>
                    <a:pt x="1282" y="0"/>
                  </a:lnTo>
                  <a:lnTo>
                    <a:pt x="1032" y="63"/>
                  </a:lnTo>
                  <a:lnTo>
                    <a:pt x="751" y="94"/>
                  </a:lnTo>
                  <a:lnTo>
                    <a:pt x="751" y="94"/>
                  </a:lnTo>
                  <a:lnTo>
                    <a:pt x="595" y="125"/>
                  </a:lnTo>
                  <a:lnTo>
                    <a:pt x="438" y="219"/>
                  </a:lnTo>
                  <a:lnTo>
                    <a:pt x="313" y="344"/>
                  </a:lnTo>
                  <a:lnTo>
                    <a:pt x="188" y="500"/>
                  </a:lnTo>
                  <a:lnTo>
                    <a:pt x="95" y="656"/>
                  </a:lnTo>
                  <a:lnTo>
                    <a:pt x="32" y="813"/>
                  </a:lnTo>
                  <a:lnTo>
                    <a:pt x="1" y="969"/>
                  </a:lnTo>
                  <a:lnTo>
                    <a:pt x="1" y="1094"/>
                  </a:lnTo>
                  <a:lnTo>
                    <a:pt x="1" y="1094"/>
                  </a:lnTo>
                  <a:lnTo>
                    <a:pt x="126" y="1907"/>
                  </a:lnTo>
                  <a:lnTo>
                    <a:pt x="188" y="2438"/>
                  </a:lnTo>
                  <a:lnTo>
                    <a:pt x="188" y="2438"/>
                  </a:lnTo>
                  <a:lnTo>
                    <a:pt x="188" y="2438"/>
                  </a:lnTo>
                  <a:lnTo>
                    <a:pt x="313" y="2282"/>
                  </a:lnTo>
                  <a:lnTo>
                    <a:pt x="313" y="2282"/>
                  </a:lnTo>
                  <a:lnTo>
                    <a:pt x="220" y="1782"/>
                  </a:lnTo>
                  <a:lnTo>
                    <a:pt x="126" y="1032"/>
                  </a:lnTo>
                  <a:lnTo>
                    <a:pt x="126" y="1032"/>
                  </a:lnTo>
                  <a:lnTo>
                    <a:pt x="95" y="969"/>
                  </a:lnTo>
                  <a:lnTo>
                    <a:pt x="95" y="969"/>
                  </a:lnTo>
                  <a:lnTo>
                    <a:pt x="126" y="813"/>
                  </a:lnTo>
                  <a:lnTo>
                    <a:pt x="157" y="688"/>
                  </a:lnTo>
                  <a:lnTo>
                    <a:pt x="220" y="563"/>
                  </a:lnTo>
                  <a:lnTo>
                    <a:pt x="313" y="406"/>
                  </a:lnTo>
                  <a:lnTo>
                    <a:pt x="438" y="313"/>
                  </a:lnTo>
                  <a:lnTo>
                    <a:pt x="563" y="188"/>
                  </a:lnTo>
                  <a:lnTo>
                    <a:pt x="688" y="125"/>
                  </a:lnTo>
                  <a:lnTo>
                    <a:pt x="814" y="94"/>
                  </a:lnTo>
                  <a:lnTo>
                    <a:pt x="814" y="94"/>
                  </a:lnTo>
                  <a:lnTo>
                    <a:pt x="814" y="94"/>
                  </a:lnTo>
                  <a:lnTo>
                    <a:pt x="1095" y="63"/>
                  </a:lnTo>
                  <a:lnTo>
                    <a:pt x="1095" y="63"/>
                  </a:lnTo>
                  <a:lnTo>
                    <a:pt x="1282" y="0"/>
                  </a:lnTo>
                  <a:lnTo>
                    <a:pt x="1282" y="0"/>
                  </a:lnTo>
                  <a:lnTo>
                    <a:pt x="1282" y="0"/>
                  </a:lnTo>
                </a:path>
              </a:pathLst>
            </a:custGeom>
            <a:noFill/>
            <a:ln>
              <a:noFill/>
            </a:ln>
          </p:spPr>
          <p:txBody>
            <a:bodyPr spcFirstLastPara="1" wrap="square" lIns="121900" tIns="121900" rIns="121900" bIns="121900" anchor="ctr" anchorCtr="0">
              <a:noAutofit/>
            </a:bodyPr>
            <a:lstStyle/>
            <a:p>
              <a:endParaRPr sz="2400"/>
            </a:p>
          </p:txBody>
        </p:sp>
        <p:sp>
          <p:nvSpPr>
            <p:cNvPr id="277" name="Google Shape;277;p28"/>
            <p:cNvSpPr/>
            <p:nvPr/>
          </p:nvSpPr>
          <p:spPr>
            <a:xfrm>
              <a:off x="3731564" y="2887697"/>
              <a:ext cx="307537" cy="244178"/>
            </a:xfrm>
            <a:custGeom>
              <a:avLst/>
              <a:gdLst/>
              <a:ahLst/>
              <a:cxnLst/>
              <a:rect l="l" t="t" r="r" b="b"/>
              <a:pathLst>
                <a:path w="4252" h="3376" extrusionOk="0">
                  <a:moveTo>
                    <a:pt x="1563" y="0"/>
                  </a:moveTo>
                  <a:lnTo>
                    <a:pt x="1344" y="31"/>
                  </a:lnTo>
                  <a:lnTo>
                    <a:pt x="1094" y="125"/>
                  </a:lnTo>
                  <a:lnTo>
                    <a:pt x="1126" y="125"/>
                  </a:lnTo>
                  <a:lnTo>
                    <a:pt x="1188" y="94"/>
                  </a:lnTo>
                  <a:lnTo>
                    <a:pt x="1407" y="31"/>
                  </a:lnTo>
                  <a:lnTo>
                    <a:pt x="1688" y="31"/>
                  </a:lnTo>
                  <a:lnTo>
                    <a:pt x="1563" y="0"/>
                  </a:lnTo>
                  <a:close/>
                  <a:moveTo>
                    <a:pt x="1688" y="31"/>
                  </a:moveTo>
                  <a:lnTo>
                    <a:pt x="2001" y="188"/>
                  </a:lnTo>
                  <a:lnTo>
                    <a:pt x="2501" y="531"/>
                  </a:lnTo>
                  <a:lnTo>
                    <a:pt x="3095" y="938"/>
                  </a:lnTo>
                  <a:lnTo>
                    <a:pt x="3626" y="1313"/>
                  </a:lnTo>
                  <a:lnTo>
                    <a:pt x="3939" y="1594"/>
                  </a:lnTo>
                  <a:lnTo>
                    <a:pt x="4001" y="1719"/>
                  </a:lnTo>
                  <a:lnTo>
                    <a:pt x="4033" y="1844"/>
                  </a:lnTo>
                  <a:lnTo>
                    <a:pt x="4064" y="2251"/>
                  </a:lnTo>
                  <a:lnTo>
                    <a:pt x="4033" y="2719"/>
                  </a:lnTo>
                  <a:lnTo>
                    <a:pt x="4001" y="2938"/>
                  </a:lnTo>
                  <a:lnTo>
                    <a:pt x="4001" y="2969"/>
                  </a:lnTo>
                  <a:lnTo>
                    <a:pt x="3970" y="3032"/>
                  </a:lnTo>
                  <a:lnTo>
                    <a:pt x="3814" y="3126"/>
                  </a:lnTo>
                  <a:lnTo>
                    <a:pt x="3564" y="3188"/>
                  </a:lnTo>
                  <a:lnTo>
                    <a:pt x="3501" y="3188"/>
                  </a:lnTo>
                  <a:lnTo>
                    <a:pt x="3189" y="3157"/>
                  </a:lnTo>
                  <a:lnTo>
                    <a:pt x="2720" y="3063"/>
                  </a:lnTo>
                  <a:lnTo>
                    <a:pt x="1594" y="2813"/>
                  </a:lnTo>
                  <a:lnTo>
                    <a:pt x="125" y="2407"/>
                  </a:lnTo>
                  <a:lnTo>
                    <a:pt x="0" y="2563"/>
                  </a:lnTo>
                  <a:lnTo>
                    <a:pt x="1219" y="2876"/>
                  </a:lnTo>
                  <a:lnTo>
                    <a:pt x="3720" y="3376"/>
                  </a:lnTo>
                  <a:lnTo>
                    <a:pt x="3876" y="3345"/>
                  </a:lnTo>
                  <a:lnTo>
                    <a:pt x="3970" y="3313"/>
                  </a:lnTo>
                  <a:lnTo>
                    <a:pt x="4126" y="3220"/>
                  </a:lnTo>
                  <a:lnTo>
                    <a:pt x="4189" y="3157"/>
                  </a:lnTo>
                  <a:lnTo>
                    <a:pt x="4189" y="3126"/>
                  </a:lnTo>
                  <a:lnTo>
                    <a:pt x="4220" y="2938"/>
                  </a:lnTo>
                  <a:lnTo>
                    <a:pt x="4251" y="2501"/>
                  </a:lnTo>
                  <a:lnTo>
                    <a:pt x="4251" y="2282"/>
                  </a:lnTo>
                  <a:lnTo>
                    <a:pt x="4220" y="2032"/>
                  </a:lnTo>
                  <a:lnTo>
                    <a:pt x="4189" y="1813"/>
                  </a:lnTo>
                  <a:lnTo>
                    <a:pt x="4095" y="1688"/>
                  </a:lnTo>
                  <a:lnTo>
                    <a:pt x="3939" y="1532"/>
                  </a:lnTo>
                  <a:lnTo>
                    <a:pt x="3657" y="1313"/>
                  </a:lnTo>
                  <a:lnTo>
                    <a:pt x="2907" y="781"/>
                  </a:lnTo>
                  <a:lnTo>
                    <a:pt x="2157" y="281"/>
                  </a:lnTo>
                  <a:lnTo>
                    <a:pt x="1876" y="94"/>
                  </a:lnTo>
                  <a:lnTo>
                    <a:pt x="1688" y="31"/>
                  </a:lnTo>
                  <a:close/>
                </a:path>
              </a:pathLst>
            </a:custGeom>
            <a:solidFill>
              <a:srgbClr val="00BCD9"/>
            </a:solidFill>
            <a:ln>
              <a:noFill/>
            </a:ln>
          </p:spPr>
          <p:txBody>
            <a:bodyPr spcFirstLastPara="1" wrap="square" lIns="121900" tIns="121900" rIns="121900" bIns="121900" anchor="ctr" anchorCtr="0">
              <a:noAutofit/>
            </a:bodyPr>
            <a:lstStyle/>
            <a:p>
              <a:endParaRPr sz="2400"/>
            </a:p>
          </p:txBody>
        </p:sp>
        <p:sp>
          <p:nvSpPr>
            <p:cNvPr id="278" name="Google Shape;278;p28"/>
            <p:cNvSpPr/>
            <p:nvPr/>
          </p:nvSpPr>
          <p:spPr>
            <a:xfrm>
              <a:off x="3731564" y="2887697"/>
              <a:ext cx="307537" cy="244178"/>
            </a:xfrm>
            <a:custGeom>
              <a:avLst/>
              <a:gdLst/>
              <a:ahLst/>
              <a:cxnLst/>
              <a:rect l="l" t="t" r="r" b="b"/>
              <a:pathLst>
                <a:path w="4252" h="3376" fill="none" extrusionOk="0">
                  <a:moveTo>
                    <a:pt x="1563" y="0"/>
                  </a:moveTo>
                  <a:lnTo>
                    <a:pt x="1563" y="0"/>
                  </a:lnTo>
                  <a:lnTo>
                    <a:pt x="1344" y="31"/>
                  </a:lnTo>
                  <a:lnTo>
                    <a:pt x="1094" y="125"/>
                  </a:lnTo>
                  <a:lnTo>
                    <a:pt x="1094" y="125"/>
                  </a:lnTo>
                  <a:lnTo>
                    <a:pt x="1094" y="125"/>
                  </a:lnTo>
                  <a:lnTo>
                    <a:pt x="1094" y="125"/>
                  </a:lnTo>
                  <a:lnTo>
                    <a:pt x="1094" y="125"/>
                  </a:lnTo>
                  <a:lnTo>
                    <a:pt x="1126" y="125"/>
                  </a:lnTo>
                  <a:lnTo>
                    <a:pt x="1126" y="125"/>
                  </a:lnTo>
                  <a:lnTo>
                    <a:pt x="1188" y="94"/>
                  </a:lnTo>
                  <a:lnTo>
                    <a:pt x="1188" y="94"/>
                  </a:lnTo>
                  <a:lnTo>
                    <a:pt x="1188" y="94"/>
                  </a:lnTo>
                  <a:lnTo>
                    <a:pt x="1188" y="94"/>
                  </a:lnTo>
                  <a:lnTo>
                    <a:pt x="1188" y="94"/>
                  </a:lnTo>
                  <a:lnTo>
                    <a:pt x="1188" y="94"/>
                  </a:lnTo>
                  <a:lnTo>
                    <a:pt x="1407" y="31"/>
                  </a:lnTo>
                  <a:lnTo>
                    <a:pt x="1563" y="31"/>
                  </a:lnTo>
                  <a:lnTo>
                    <a:pt x="1563" y="31"/>
                  </a:lnTo>
                  <a:lnTo>
                    <a:pt x="1688" y="31"/>
                  </a:lnTo>
                  <a:lnTo>
                    <a:pt x="1688" y="31"/>
                  </a:lnTo>
                  <a:lnTo>
                    <a:pt x="2001" y="188"/>
                  </a:lnTo>
                  <a:lnTo>
                    <a:pt x="2501" y="531"/>
                  </a:lnTo>
                  <a:lnTo>
                    <a:pt x="3095" y="938"/>
                  </a:lnTo>
                  <a:lnTo>
                    <a:pt x="3626" y="1313"/>
                  </a:lnTo>
                  <a:lnTo>
                    <a:pt x="3626" y="1313"/>
                  </a:lnTo>
                  <a:lnTo>
                    <a:pt x="3626" y="1313"/>
                  </a:lnTo>
                  <a:lnTo>
                    <a:pt x="3626" y="1313"/>
                  </a:lnTo>
                  <a:lnTo>
                    <a:pt x="3626" y="1313"/>
                  </a:lnTo>
                  <a:lnTo>
                    <a:pt x="3626" y="1313"/>
                  </a:lnTo>
                  <a:lnTo>
                    <a:pt x="3939" y="1594"/>
                  </a:lnTo>
                  <a:lnTo>
                    <a:pt x="3939" y="1594"/>
                  </a:lnTo>
                  <a:lnTo>
                    <a:pt x="4001" y="1719"/>
                  </a:lnTo>
                  <a:lnTo>
                    <a:pt x="4033" y="1844"/>
                  </a:lnTo>
                  <a:lnTo>
                    <a:pt x="4064" y="2251"/>
                  </a:lnTo>
                  <a:lnTo>
                    <a:pt x="4064" y="2251"/>
                  </a:lnTo>
                  <a:lnTo>
                    <a:pt x="4033" y="2719"/>
                  </a:lnTo>
                  <a:lnTo>
                    <a:pt x="4001" y="2938"/>
                  </a:lnTo>
                  <a:lnTo>
                    <a:pt x="4001" y="2938"/>
                  </a:lnTo>
                  <a:lnTo>
                    <a:pt x="4001" y="2969"/>
                  </a:lnTo>
                  <a:lnTo>
                    <a:pt x="3970" y="3032"/>
                  </a:lnTo>
                  <a:lnTo>
                    <a:pt x="3814" y="3126"/>
                  </a:lnTo>
                  <a:lnTo>
                    <a:pt x="3564" y="3188"/>
                  </a:lnTo>
                  <a:lnTo>
                    <a:pt x="3564" y="3188"/>
                  </a:lnTo>
                  <a:lnTo>
                    <a:pt x="3501" y="3188"/>
                  </a:lnTo>
                  <a:lnTo>
                    <a:pt x="3501" y="3188"/>
                  </a:lnTo>
                  <a:lnTo>
                    <a:pt x="3189" y="3157"/>
                  </a:lnTo>
                  <a:lnTo>
                    <a:pt x="2720" y="3063"/>
                  </a:lnTo>
                  <a:lnTo>
                    <a:pt x="1594" y="2813"/>
                  </a:lnTo>
                  <a:lnTo>
                    <a:pt x="125" y="2407"/>
                  </a:lnTo>
                  <a:lnTo>
                    <a:pt x="125" y="2407"/>
                  </a:lnTo>
                  <a:lnTo>
                    <a:pt x="125" y="2407"/>
                  </a:lnTo>
                  <a:lnTo>
                    <a:pt x="125" y="2407"/>
                  </a:lnTo>
                  <a:lnTo>
                    <a:pt x="0" y="2563"/>
                  </a:lnTo>
                  <a:lnTo>
                    <a:pt x="0" y="2563"/>
                  </a:lnTo>
                  <a:lnTo>
                    <a:pt x="1219" y="2876"/>
                  </a:lnTo>
                  <a:lnTo>
                    <a:pt x="1219" y="2876"/>
                  </a:lnTo>
                  <a:lnTo>
                    <a:pt x="3720" y="3376"/>
                  </a:lnTo>
                  <a:lnTo>
                    <a:pt x="3720" y="3376"/>
                  </a:lnTo>
                  <a:lnTo>
                    <a:pt x="3876" y="3345"/>
                  </a:lnTo>
                  <a:lnTo>
                    <a:pt x="3970" y="3313"/>
                  </a:lnTo>
                  <a:lnTo>
                    <a:pt x="4126" y="3220"/>
                  </a:lnTo>
                  <a:lnTo>
                    <a:pt x="4189" y="3157"/>
                  </a:lnTo>
                  <a:lnTo>
                    <a:pt x="4189" y="3126"/>
                  </a:lnTo>
                  <a:lnTo>
                    <a:pt x="4189" y="3126"/>
                  </a:lnTo>
                  <a:lnTo>
                    <a:pt x="4220" y="2938"/>
                  </a:lnTo>
                  <a:lnTo>
                    <a:pt x="4251" y="2501"/>
                  </a:lnTo>
                  <a:lnTo>
                    <a:pt x="4251" y="2282"/>
                  </a:lnTo>
                  <a:lnTo>
                    <a:pt x="4220" y="2032"/>
                  </a:lnTo>
                  <a:lnTo>
                    <a:pt x="4189" y="1813"/>
                  </a:lnTo>
                  <a:lnTo>
                    <a:pt x="4095" y="1688"/>
                  </a:lnTo>
                  <a:lnTo>
                    <a:pt x="4095" y="1688"/>
                  </a:lnTo>
                  <a:lnTo>
                    <a:pt x="3939" y="1532"/>
                  </a:lnTo>
                  <a:lnTo>
                    <a:pt x="3657" y="1313"/>
                  </a:lnTo>
                  <a:lnTo>
                    <a:pt x="2907" y="781"/>
                  </a:lnTo>
                  <a:lnTo>
                    <a:pt x="2157" y="281"/>
                  </a:lnTo>
                  <a:lnTo>
                    <a:pt x="1876" y="94"/>
                  </a:lnTo>
                  <a:lnTo>
                    <a:pt x="1688" y="31"/>
                  </a:lnTo>
                  <a:lnTo>
                    <a:pt x="1688" y="31"/>
                  </a:lnTo>
                  <a:lnTo>
                    <a:pt x="1563" y="0"/>
                  </a:lnTo>
                </a:path>
              </a:pathLst>
            </a:custGeom>
            <a:noFill/>
            <a:ln>
              <a:noFill/>
            </a:ln>
          </p:spPr>
          <p:txBody>
            <a:bodyPr spcFirstLastPara="1" wrap="square" lIns="121900" tIns="121900" rIns="121900" bIns="121900" anchor="ctr" anchorCtr="0">
              <a:noAutofit/>
            </a:bodyPr>
            <a:lstStyle/>
            <a:p>
              <a:endParaRPr sz="2400"/>
            </a:p>
          </p:txBody>
        </p:sp>
        <p:sp>
          <p:nvSpPr>
            <p:cNvPr id="279" name="Google Shape;279;p28"/>
            <p:cNvSpPr/>
            <p:nvPr/>
          </p:nvSpPr>
          <p:spPr>
            <a:xfrm>
              <a:off x="3724765" y="2889939"/>
              <a:ext cx="300738" cy="228410"/>
            </a:xfrm>
            <a:custGeom>
              <a:avLst/>
              <a:gdLst/>
              <a:ahLst/>
              <a:cxnLst/>
              <a:rect l="l" t="t" r="r" b="b"/>
              <a:pathLst>
                <a:path w="4158" h="3158" extrusionOk="0">
                  <a:moveTo>
                    <a:pt x="1563" y="0"/>
                  </a:moveTo>
                  <a:lnTo>
                    <a:pt x="1313" y="63"/>
                  </a:lnTo>
                  <a:lnTo>
                    <a:pt x="1032" y="125"/>
                  </a:lnTo>
                  <a:lnTo>
                    <a:pt x="720" y="188"/>
                  </a:lnTo>
                  <a:lnTo>
                    <a:pt x="594" y="219"/>
                  </a:lnTo>
                  <a:lnTo>
                    <a:pt x="438" y="313"/>
                  </a:lnTo>
                  <a:lnTo>
                    <a:pt x="313" y="438"/>
                  </a:lnTo>
                  <a:lnTo>
                    <a:pt x="188" y="563"/>
                  </a:lnTo>
                  <a:lnTo>
                    <a:pt x="94" y="719"/>
                  </a:lnTo>
                  <a:lnTo>
                    <a:pt x="32" y="844"/>
                  </a:lnTo>
                  <a:lnTo>
                    <a:pt x="1" y="1001"/>
                  </a:lnTo>
                  <a:lnTo>
                    <a:pt x="32" y="1126"/>
                  </a:lnTo>
                  <a:lnTo>
                    <a:pt x="126" y="1876"/>
                  </a:lnTo>
                  <a:lnTo>
                    <a:pt x="219" y="2376"/>
                  </a:lnTo>
                  <a:lnTo>
                    <a:pt x="1751" y="2782"/>
                  </a:lnTo>
                  <a:lnTo>
                    <a:pt x="2939" y="3063"/>
                  </a:lnTo>
                  <a:lnTo>
                    <a:pt x="3376" y="3126"/>
                  </a:lnTo>
                  <a:lnTo>
                    <a:pt x="3658" y="3157"/>
                  </a:lnTo>
                  <a:lnTo>
                    <a:pt x="3908" y="3095"/>
                  </a:lnTo>
                  <a:lnTo>
                    <a:pt x="4064" y="3001"/>
                  </a:lnTo>
                  <a:lnTo>
                    <a:pt x="4095" y="2938"/>
                  </a:lnTo>
                  <a:lnTo>
                    <a:pt x="4095" y="2907"/>
                  </a:lnTo>
                  <a:lnTo>
                    <a:pt x="4127" y="2720"/>
                  </a:lnTo>
                  <a:lnTo>
                    <a:pt x="4158" y="2345"/>
                  </a:lnTo>
                  <a:lnTo>
                    <a:pt x="4158" y="2095"/>
                  </a:lnTo>
                  <a:lnTo>
                    <a:pt x="4158" y="1876"/>
                  </a:lnTo>
                  <a:lnTo>
                    <a:pt x="4095" y="1688"/>
                  </a:lnTo>
                  <a:lnTo>
                    <a:pt x="4033" y="1563"/>
                  </a:lnTo>
                  <a:lnTo>
                    <a:pt x="3877" y="1407"/>
                  </a:lnTo>
                  <a:lnTo>
                    <a:pt x="3595" y="1219"/>
                  </a:lnTo>
                  <a:lnTo>
                    <a:pt x="2908" y="719"/>
                  </a:lnTo>
                  <a:lnTo>
                    <a:pt x="2220" y="250"/>
                  </a:lnTo>
                  <a:lnTo>
                    <a:pt x="1939" y="94"/>
                  </a:lnTo>
                  <a:lnTo>
                    <a:pt x="1782"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80" name="Google Shape;280;p28"/>
            <p:cNvSpPr/>
            <p:nvPr/>
          </p:nvSpPr>
          <p:spPr>
            <a:xfrm>
              <a:off x="3724765" y="2889939"/>
              <a:ext cx="300738" cy="228410"/>
            </a:xfrm>
            <a:custGeom>
              <a:avLst/>
              <a:gdLst/>
              <a:ahLst/>
              <a:cxnLst/>
              <a:rect l="l" t="t" r="r" b="b"/>
              <a:pathLst>
                <a:path w="4158" h="3158" fill="none" extrusionOk="0">
                  <a:moveTo>
                    <a:pt x="4095" y="2907"/>
                  </a:moveTo>
                  <a:lnTo>
                    <a:pt x="4095" y="2907"/>
                  </a:lnTo>
                  <a:lnTo>
                    <a:pt x="4127" y="2720"/>
                  </a:lnTo>
                  <a:lnTo>
                    <a:pt x="4158" y="2345"/>
                  </a:lnTo>
                  <a:lnTo>
                    <a:pt x="4158" y="2095"/>
                  </a:lnTo>
                  <a:lnTo>
                    <a:pt x="4158" y="1876"/>
                  </a:lnTo>
                  <a:lnTo>
                    <a:pt x="4095" y="1688"/>
                  </a:lnTo>
                  <a:lnTo>
                    <a:pt x="4033" y="1563"/>
                  </a:lnTo>
                  <a:lnTo>
                    <a:pt x="4033" y="1563"/>
                  </a:lnTo>
                  <a:lnTo>
                    <a:pt x="3877" y="1407"/>
                  </a:lnTo>
                  <a:lnTo>
                    <a:pt x="3595" y="1219"/>
                  </a:lnTo>
                  <a:lnTo>
                    <a:pt x="2908" y="719"/>
                  </a:lnTo>
                  <a:lnTo>
                    <a:pt x="2220" y="250"/>
                  </a:lnTo>
                  <a:lnTo>
                    <a:pt x="1939" y="94"/>
                  </a:lnTo>
                  <a:lnTo>
                    <a:pt x="1782" y="0"/>
                  </a:lnTo>
                  <a:lnTo>
                    <a:pt x="1782" y="0"/>
                  </a:lnTo>
                  <a:lnTo>
                    <a:pt x="1688" y="0"/>
                  </a:lnTo>
                  <a:lnTo>
                    <a:pt x="1563" y="0"/>
                  </a:lnTo>
                  <a:lnTo>
                    <a:pt x="1313" y="63"/>
                  </a:lnTo>
                  <a:lnTo>
                    <a:pt x="1032" y="125"/>
                  </a:lnTo>
                  <a:lnTo>
                    <a:pt x="720" y="188"/>
                  </a:lnTo>
                  <a:lnTo>
                    <a:pt x="720" y="188"/>
                  </a:lnTo>
                  <a:lnTo>
                    <a:pt x="594" y="219"/>
                  </a:lnTo>
                  <a:lnTo>
                    <a:pt x="438" y="313"/>
                  </a:lnTo>
                  <a:lnTo>
                    <a:pt x="313" y="438"/>
                  </a:lnTo>
                  <a:lnTo>
                    <a:pt x="188" y="563"/>
                  </a:lnTo>
                  <a:lnTo>
                    <a:pt x="94" y="719"/>
                  </a:lnTo>
                  <a:lnTo>
                    <a:pt x="32" y="844"/>
                  </a:lnTo>
                  <a:lnTo>
                    <a:pt x="1" y="1001"/>
                  </a:lnTo>
                  <a:lnTo>
                    <a:pt x="32" y="1126"/>
                  </a:lnTo>
                  <a:lnTo>
                    <a:pt x="32" y="1126"/>
                  </a:lnTo>
                  <a:lnTo>
                    <a:pt x="126" y="1876"/>
                  </a:lnTo>
                  <a:lnTo>
                    <a:pt x="219" y="2376"/>
                  </a:lnTo>
                  <a:lnTo>
                    <a:pt x="219" y="2376"/>
                  </a:lnTo>
                  <a:lnTo>
                    <a:pt x="1751" y="2782"/>
                  </a:lnTo>
                  <a:lnTo>
                    <a:pt x="2939" y="3063"/>
                  </a:lnTo>
                  <a:lnTo>
                    <a:pt x="3376" y="3126"/>
                  </a:lnTo>
                  <a:lnTo>
                    <a:pt x="3658" y="3157"/>
                  </a:lnTo>
                  <a:lnTo>
                    <a:pt x="3658" y="3157"/>
                  </a:lnTo>
                  <a:lnTo>
                    <a:pt x="3908" y="3095"/>
                  </a:lnTo>
                  <a:lnTo>
                    <a:pt x="4064" y="3001"/>
                  </a:lnTo>
                  <a:lnTo>
                    <a:pt x="4095" y="2938"/>
                  </a:lnTo>
                  <a:lnTo>
                    <a:pt x="4095" y="2907"/>
                  </a:lnTo>
                </a:path>
              </a:pathLst>
            </a:custGeom>
            <a:noFill/>
            <a:ln>
              <a:noFill/>
            </a:ln>
          </p:spPr>
          <p:txBody>
            <a:bodyPr spcFirstLastPara="1" wrap="square" lIns="121900" tIns="121900" rIns="121900" bIns="121900" anchor="ctr" anchorCtr="0">
              <a:noAutofit/>
            </a:bodyPr>
            <a:lstStyle/>
            <a:p>
              <a:endParaRPr sz="2400"/>
            </a:p>
          </p:txBody>
        </p:sp>
        <p:sp>
          <p:nvSpPr>
            <p:cNvPr id="281" name="Google Shape;281;p28"/>
            <p:cNvSpPr/>
            <p:nvPr/>
          </p:nvSpPr>
          <p:spPr>
            <a:xfrm>
              <a:off x="3812936" y="2894424"/>
              <a:ext cx="4629" cy="2387"/>
            </a:xfrm>
            <a:custGeom>
              <a:avLst/>
              <a:gdLst/>
              <a:ahLst/>
              <a:cxnLst/>
              <a:rect l="l" t="t" r="r" b="b"/>
              <a:pathLst>
                <a:path w="64" h="33" extrusionOk="0">
                  <a:moveTo>
                    <a:pt x="63" y="1"/>
                  </a:moveTo>
                  <a:lnTo>
                    <a:pt x="63" y="1"/>
                  </a:lnTo>
                  <a:lnTo>
                    <a:pt x="1" y="32"/>
                  </a:lnTo>
                  <a:lnTo>
                    <a:pt x="1" y="32"/>
                  </a:lnTo>
                  <a:lnTo>
                    <a:pt x="63" y="1"/>
                  </a:lnTo>
                  <a:lnTo>
                    <a:pt x="63" y="1"/>
                  </a:lnTo>
                  <a:lnTo>
                    <a:pt x="63" y="1"/>
                  </a:lnTo>
                  <a:close/>
                </a:path>
              </a:pathLst>
            </a:custGeom>
            <a:solidFill>
              <a:srgbClr val="00A9C4"/>
            </a:solidFill>
            <a:ln>
              <a:noFill/>
            </a:ln>
          </p:spPr>
          <p:txBody>
            <a:bodyPr spcFirstLastPara="1" wrap="square" lIns="121900" tIns="121900" rIns="121900" bIns="121900" anchor="ctr" anchorCtr="0">
              <a:noAutofit/>
            </a:bodyPr>
            <a:lstStyle/>
            <a:p>
              <a:endParaRPr sz="2400"/>
            </a:p>
          </p:txBody>
        </p:sp>
        <p:sp>
          <p:nvSpPr>
            <p:cNvPr id="282" name="Google Shape;282;p28"/>
            <p:cNvSpPr/>
            <p:nvPr/>
          </p:nvSpPr>
          <p:spPr>
            <a:xfrm>
              <a:off x="3812936" y="2894424"/>
              <a:ext cx="4629" cy="2387"/>
            </a:xfrm>
            <a:custGeom>
              <a:avLst/>
              <a:gdLst/>
              <a:ahLst/>
              <a:cxnLst/>
              <a:rect l="l" t="t" r="r" b="b"/>
              <a:pathLst>
                <a:path w="64" h="33" fill="none" extrusionOk="0">
                  <a:moveTo>
                    <a:pt x="63" y="1"/>
                  </a:moveTo>
                  <a:lnTo>
                    <a:pt x="63" y="1"/>
                  </a:lnTo>
                  <a:lnTo>
                    <a:pt x="1" y="32"/>
                  </a:lnTo>
                  <a:lnTo>
                    <a:pt x="1" y="32"/>
                  </a:lnTo>
                  <a:lnTo>
                    <a:pt x="63" y="1"/>
                  </a:lnTo>
                  <a:lnTo>
                    <a:pt x="63" y="1"/>
                  </a:lnTo>
                  <a:lnTo>
                    <a:pt x="63" y="1"/>
                  </a:lnTo>
                </a:path>
              </a:pathLst>
            </a:custGeom>
            <a:noFill/>
            <a:ln>
              <a:noFill/>
            </a:ln>
          </p:spPr>
          <p:txBody>
            <a:bodyPr spcFirstLastPara="1" wrap="square" lIns="121900" tIns="121900" rIns="121900" bIns="121900" anchor="ctr" anchorCtr="0">
              <a:noAutofit/>
            </a:bodyPr>
            <a:lstStyle/>
            <a:p>
              <a:endParaRPr sz="2400"/>
            </a:p>
          </p:txBody>
        </p:sp>
        <p:sp>
          <p:nvSpPr>
            <p:cNvPr id="283" name="Google Shape;283;p28"/>
            <p:cNvSpPr/>
            <p:nvPr/>
          </p:nvSpPr>
          <p:spPr>
            <a:xfrm>
              <a:off x="3797096" y="2896738"/>
              <a:ext cx="13670" cy="4557"/>
            </a:xfrm>
            <a:custGeom>
              <a:avLst/>
              <a:gdLst/>
              <a:ahLst/>
              <a:cxnLst/>
              <a:rect l="l" t="t" r="r" b="b"/>
              <a:pathLst>
                <a:path w="189" h="63" extrusionOk="0">
                  <a:moveTo>
                    <a:pt x="188" y="0"/>
                  </a:moveTo>
                  <a:lnTo>
                    <a:pt x="188" y="0"/>
                  </a:lnTo>
                  <a:lnTo>
                    <a:pt x="188" y="0"/>
                  </a:lnTo>
                  <a:lnTo>
                    <a:pt x="1" y="63"/>
                  </a:lnTo>
                  <a:lnTo>
                    <a:pt x="1" y="63"/>
                  </a:lnTo>
                  <a:lnTo>
                    <a:pt x="188" y="0"/>
                  </a:lnTo>
                  <a:lnTo>
                    <a:pt x="188" y="0"/>
                  </a:lnTo>
                  <a:lnTo>
                    <a:pt x="188" y="0"/>
                  </a:lnTo>
                  <a:lnTo>
                    <a:pt x="188" y="0"/>
                  </a:lnTo>
                  <a:close/>
                </a:path>
              </a:pathLst>
            </a:custGeom>
            <a:solidFill>
              <a:srgbClr val="D9D9DA"/>
            </a:solidFill>
            <a:ln>
              <a:noFill/>
            </a:ln>
          </p:spPr>
          <p:txBody>
            <a:bodyPr spcFirstLastPara="1" wrap="square" lIns="121900" tIns="121900" rIns="121900" bIns="121900" anchor="ctr" anchorCtr="0">
              <a:noAutofit/>
            </a:bodyPr>
            <a:lstStyle/>
            <a:p>
              <a:endParaRPr sz="2400"/>
            </a:p>
          </p:txBody>
        </p:sp>
        <p:sp>
          <p:nvSpPr>
            <p:cNvPr id="284" name="Google Shape;284;p28"/>
            <p:cNvSpPr/>
            <p:nvPr/>
          </p:nvSpPr>
          <p:spPr>
            <a:xfrm>
              <a:off x="3797096" y="2896738"/>
              <a:ext cx="13670" cy="4557"/>
            </a:xfrm>
            <a:custGeom>
              <a:avLst/>
              <a:gdLst/>
              <a:ahLst/>
              <a:cxnLst/>
              <a:rect l="l" t="t" r="r" b="b"/>
              <a:pathLst>
                <a:path w="189" h="63" fill="none" extrusionOk="0">
                  <a:moveTo>
                    <a:pt x="188" y="0"/>
                  </a:moveTo>
                  <a:lnTo>
                    <a:pt x="188" y="0"/>
                  </a:lnTo>
                  <a:lnTo>
                    <a:pt x="188" y="0"/>
                  </a:lnTo>
                  <a:lnTo>
                    <a:pt x="1" y="63"/>
                  </a:lnTo>
                  <a:lnTo>
                    <a:pt x="1" y="63"/>
                  </a:lnTo>
                  <a:lnTo>
                    <a:pt x="188" y="0"/>
                  </a:lnTo>
                  <a:lnTo>
                    <a:pt x="188" y="0"/>
                  </a:lnTo>
                  <a:lnTo>
                    <a:pt x="188" y="0"/>
                  </a:lnTo>
                  <a:lnTo>
                    <a:pt x="188" y="0"/>
                  </a:lnTo>
                </a:path>
              </a:pathLst>
            </a:custGeom>
            <a:noFill/>
            <a:ln>
              <a:noFill/>
            </a:ln>
          </p:spPr>
          <p:txBody>
            <a:bodyPr spcFirstLastPara="1" wrap="square" lIns="121900" tIns="121900" rIns="121900" bIns="121900" anchor="ctr" anchorCtr="0">
              <a:noAutofit/>
            </a:bodyPr>
            <a:lstStyle/>
            <a:p>
              <a:endParaRPr sz="2400"/>
            </a:p>
          </p:txBody>
        </p:sp>
        <p:sp>
          <p:nvSpPr>
            <p:cNvPr id="285" name="Google Shape;285;p28"/>
            <p:cNvSpPr/>
            <p:nvPr/>
          </p:nvSpPr>
          <p:spPr>
            <a:xfrm>
              <a:off x="3810694" y="2896738"/>
              <a:ext cx="72" cy="72"/>
            </a:xfrm>
            <a:custGeom>
              <a:avLst/>
              <a:gdLst/>
              <a:ahLst/>
              <a:cxnLst/>
              <a:rect l="l" t="t" r="r" b="b"/>
              <a:pathLst>
                <a:path w="1" h="1" extrusionOk="0">
                  <a:moveTo>
                    <a:pt x="0" y="0"/>
                  </a:moveTo>
                  <a:lnTo>
                    <a:pt x="0" y="0"/>
                  </a:lnTo>
                  <a:lnTo>
                    <a:pt x="0" y="0"/>
                  </a:lnTo>
                  <a:lnTo>
                    <a:pt x="0" y="0"/>
                  </a:lnTo>
                  <a:lnTo>
                    <a:pt x="0" y="0"/>
                  </a:lnTo>
                  <a:lnTo>
                    <a:pt x="0" y="0"/>
                  </a:lnTo>
                  <a:lnTo>
                    <a:pt x="0" y="0"/>
                  </a:lnTo>
                  <a:lnTo>
                    <a:pt x="0" y="0"/>
                  </a:lnTo>
                  <a:close/>
                </a:path>
              </a:pathLst>
            </a:custGeom>
            <a:solidFill>
              <a:srgbClr val="00A9C4"/>
            </a:solidFill>
            <a:ln>
              <a:noFill/>
            </a:ln>
          </p:spPr>
          <p:txBody>
            <a:bodyPr spcFirstLastPara="1" wrap="square" lIns="121900" tIns="121900" rIns="121900" bIns="121900" anchor="ctr" anchorCtr="0">
              <a:noAutofit/>
            </a:bodyPr>
            <a:lstStyle/>
            <a:p>
              <a:endParaRPr sz="2400"/>
            </a:p>
          </p:txBody>
        </p:sp>
        <p:sp>
          <p:nvSpPr>
            <p:cNvPr id="286" name="Google Shape;286;p28"/>
            <p:cNvSpPr/>
            <p:nvPr/>
          </p:nvSpPr>
          <p:spPr>
            <a:xfrm>
              <a:off x="3810694" y="2896738"/>
              <a:ext cx="72" cy="72"/>
            </a:xfrm>
            <a:custGeom>
              <a:avLst/>
              <a:gdLst/>
              <a:ahLst/>
              <a:cxnLst/>
              <a:rect l="l" t="t" r="r" b="b"/>
              <a:pathLst>
                <a:path w="1" h="1" fill="none" extrusionOk="0">
                  <a:moveTo>
                    <a:pt x="0" y="0"/>
                  </a:moveTo>
                  <a:lnTo>
                    <a:pt x="0" y="0"/>
                  </a:lnTo>
                  <a:lnTo>
                    <a:pt x="0" y="0"/>
                  </a:lnTo>
                  <a:lnTo>
                    <a:pt x="0" y="0"/>
                  </a:lnTo>
                  <a:lnTo>
                    <a:pt x="0" y="0"/>
                  </a:lnTo>
                  <a:lnTo>
                    <a:pt x="0" y="0"/>
                  </a:lnTo>
                  <a:lnTo>
                    <a:pt x="0" y="0"/>
                  </a:lnTo>
                  <a:lnTo>
                    <a:pt x="0" y="0"/>
                  </a:lnTo>
                </a:path>
              </a:pathLst>
            </a:custGeom>
            <a:noFill/>
            <a:ln>
              <a:noFill/>
            </a:ln>
          </p:spPr>
          <p:txBody>
            <a:bodyPr spcFirstLastPara="1" wrap="square" lIns="121900" tIns="121900" rIns="121900" bIns="121900" anchor="ctr" anchorCtr="0">
              <a:noAutofit/>
            </a:bodyPr>
            <a:lstStyle/>
            <a:p>
              <a:endParaRPr sz="2400"/>
            </a:p>
          </p:txBody>
        </p:sp>
        <p:sp>
          <p:nvSpPr>
            <p:cNvPr id="287" name="Google Shape;287;p28"/>
            <p:cNvSpPr/>
            <p:nvPr/>
          </p:nvSpPr>
          <p:spPr>
            <a:xfrm>
              <a:off x="3993836" y="2982595"/>
              <a:ext cx="31679" cy="67916"/>
            </a:xfrm>
            <a:custGeom>
              <a:avLst/>
              <a:gdLst/>
              <a:ahLst/>
              <a:cxnLst/>
              <a:rect l="l" t="t" r="r" b="b"/>
              <a:pathLst>
                <a:path w="438" h="939" extrusionOk="0">
                  <a:moveTo>
                    <a:pt x="0" y="1"/>
                  </a:moveTo>
                  <a:lnTo>
                    <a:pt x="0" y="1"/>
                  </a:lnTo>
                  <a:lnTo>
                    <a:pt x="313" y="282"/>
                  </a:lnTo>
                  <a:lnTo>
                    <a:pt x="313" y="282"/>
                  </a:lnTo>
                  <a:lnTo>
                    <a:pt x="375" y="407"/>
                  </a:lnTo>
                  <a:lnTo>
                    <a:pt x="407" y="532"/>
                  </a:lnTo>
                  <a:lnTo>
                    <a:pt x="438" y="939"/>
                  </a:lnTo>
                  <a:lnTo>
                    <a:pt x="438" y="939"/>
                  </a:lnTo>
                  <a:lnTo>
                    <a:pt x="407" y="532"/>
                  </a:lnTo>
                  <a:lnTo>
                    <a:pt x="375" y="407"/>
                  </a:lnTo>
                  <a:lnTo>
                    <a:pt x="313" y="282"/>
                  </a:lnTo>
                  <a:lnTo>
                    <a:pt x="313" y="282"/>
                  </a:lnTo>
                  <a:lnTo>
                    <a:pt x="0" y="1"/>
                  </a:lnTo>
                  <a:close/>
                  <a:moveTo>
                    <a:pt x="0" y="1"/>
                  </a:moveTo>
                  <a:lnTo>
                    <a:pt x="0" y="1"/>
                  </a:lnTo>
                  <a:lnTo>
                    <a:pt x="0" y="1"/>
                  </a:lnTo>
                  <a:lnTo>
                    <a:pt x="0" y="1"/>
                  </a:lnTo>
                  <a:lnTo>
                    <a:pt x="0" y="1"/>
                  </a:lnTo>
                  <a:close/>
                </a:path>
              </a:pathLst>
            </a:custGeom>
            <a:solidFill>
              <a:srgbClr val="00A9C4"/>
            </a:solidFill>
            <a:ln>
              <a:noFill/>
            </a:ln>
          </p:spPr>
          <p:txBody>
            <a:bodyPr spcFirstLastPara="1" wrap="square" lIns="121900" tIns="121900" rIns="121900" bIns="121900" anchor="ctr" anchorCtr="0">
              <a:noAutofit/>
            </a:bodyPr>
            <a:lstStyle/>
            <a:p>
              <a:endParaRPr sz="2400"/>
            </a:p>
          </p:txBody>
        </p:sp>
        <p:sp>
          <p:nvSpPr>
            <p:cNvPr id="288" name="Google Shape;288;p28"/>
            <p:cNvSpPr/>
            <p:nvPr/>
          </p:nvSpPr>
          <p:spPr>
            <a:xfrm>
              <a:off x="3993836" y="2982595"/>
              <a:ext cx="31679" cy="67916"/>
            </a:xfrm>
            <a:custGeom>
              <a:avLst/>
              <a:gdLst/>
              <a:ahLst/>
              <a:cxnLst/>
              <a:rect l="l" t="t" r="r" b="b"/>
              <a:pathLst>
                <a:path w="438" h="939" fill="none" extrusionOk="0">
                  <a:moveTo>
                    <a:pt x="0" y="1"/>
                  </a:moveTo>
                  <a:lnTo>
                    <a:pt x="0" y="1"/>
                  </a:lnTo>
                  <a:lnTo>
                    <a:pt x="313" y="282"/>
                  </a:lnTo>
                  <a:lnTo>
                    <a:pt x="313" y="282"/>
                  </a:lnTo>
                  <a:lnTo>
                    <a:pt x="375" y="407"/>
                  </a:lnTo>
                  <a:lnTo>
                    <a:pt x="407" y="532"/>
                  </a:lnTo>
                  <a:lnTo>
                    <a:pt x="438" y="939"/>
                  </a:lnTo>
                  <a:lnTo>
                    <a:pt x="438" y="939"/>
                  </a:lnTo>
                  <a:lnTo>
                    <a:pt x="407" y="532"/>
                  </a:lnTo>
                  <a:lnTo>
                    <a:pt x="375" y="407"/>
                  </a:lnTo>
                  <a:lnTo>
                    <a:pt x="313" y="282"/>
                  </a:lnTo>
                  <a:lnTo>
                    <a:pt x="313" y="282"/>
                  </a:lnTo>
                  <a:lnTo>
                    <a:pt x="0" y="1"/>
                  </a:lnTo>
                </a:path>
              </a:pathLst>
            </a:custGeom>
            <a:noFill/>
            <a:ln>
              <a:noFill/>
            </a:ln>
          </p:spPr>
          <p:txBody>
            <a:bodyPr spcFirstLastPara="1" wrap="square" lIns="121900" tIns="121900" rIns="121900" bIns="121900" anchor="ctr" anchorCtr="0">
              <a:noAutofit/>
            </a:bodyPr>
            <a:lstStyle/>
            <a:p>
              <a:endParaRPr sz="2400"/>
            </a:p>
          </p:txBody>
        </p:sp>
        <p:sp>
          <p:nvSpPr>
            <p:cNvPr id="289" name="Google Shape;289;p28"/>
            <p:cNvSpPr/>
            <p:nvPr/>
          </p:nvSpPr>
          <p:spPr>
            <a:xfrm>
              <a:off x="3993836" y="2982595"/>
              <a:ext cx="72" cy="72"/>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121900" tIns="121900" rIns="121900" bIns="121900" anchor="ctr" anchorCtr="0">
              <a:noAutofit/>
            </a:bodyPr>
            <a:lstStyle/>
            <a:p>
              <a:endParaRPr sz="2400"/>
            </a:p>
          </p:txBody>
        </p:sp>
        <p:sp>
          <p:nvSpPr>
            <p:cNvPr id="290" name="Google Shape;290;p28"/>
            <p:cNvSpPr/>
            <p:nvPr/>
          </p:nvSpPr>
          <p:spPr>
            <a:xfrm>
              <a:off x="3724765" y="2894424"/>
              <a:ext cx="300738" cy="223926"/>
            </a:xfrm>
            <a:custGeom>
              <a:avLst/>
              <a:gdLst/>
              <a:ahLst/>
              <a:cxnLst/>
              <a:rect l="l" t="t" r="r" b="b"/>
              <a:pathLst>
                <a:path w="4158" h="3096" extrusionOk="0">
                  <a:moveTo>
                    <a:pt x="1282" y="1"/>
                  </a:moveTo>
                  <a:lnTo>
                    <a:pt x="1188" y="32"/>
                  </a:lnTo>
                  <a:lnTo>
                    <a:pt x="1220" y="32"/>
                  </a:lnTo>
                  <a:lnTo>
                    <a:pt x="1282" y="1"/>
                  </a:lnTo>
                  <a:close/>
                  <a:moveTo>
                    <a:pt x="1001" y="95"/>
                  </a:moveTo>
                  <a:lnTo>
                    <a:pt x="720" y="126"/>
                  </a:lnTo>
                  <a:lnTo>
                    <a:pt x="594" y="157"/>
                  </a:lnTo>
                  <a:lnTo>
                    <a:pt x="469" y="220"/>
                  </a:lnTo>
                  <a:lnTo>
                    <a:pt x="344" y="345"/>
                  </a:lnTo>
                  <a:lnTo>
                    <a:pt x="219" y="438"/>
                  </a:lnTo>
                  <a:lnTo>
                    <a:pt x="126" y="595"/>
                  </a:lnTo>
                  <a:lnTo>
                    <a:pt x="63" y="720"/>
                  </a:lnTo>
                  <a:lnTo>
                    <a:pt x="32" y="845"/>
                  </a:lnTo>
                  <a:lnTo>
                    <a:pt x="1" y="1001"/>
                  </a:lnTo>
                  <a:lnTo>
                    <a:pt x="32" y="1064"/>
                  </a:lnTo>
                  <a:lnTo>
                    <a:pt x="126" y="1814"/>
                  </a:lnTo>
                  <a:lnTo>
                    <a:pt x="219" y="2314"/>
                  </a:lnTo>
                  <a:lnTo>
                    <a:pt x="1688" y="2720"/>
                  </a:lnTo>
                  <a:lnTo>
                    <a:pt x="2814" y="2970"/>
                  </a:lnTo>
                  <a:lnTo>
                    <a:pt x="3283" y="3064"/>
                  </a:lnTo>
                  <a:lnTo>
                    <a:pt x="3595" y="3095"/>
                  </a:lnTo>
                  <a:lnTo>
                    <a:pt x="3658" y="3095"/>
                  </a:lnTo>
                  <a:lnTo>
                    <a:pt x="3908" y="3033"/>
                  </a:lnTo>
                  <a:lnTo>
                    <a:pt x="4064" y="2939"/>
                  </a:lnTo>
                  <a:lnTo>
                    <a:pt x="4095" y="2876"/>
                  </a:lnTo>
                  <a:lnTo>
                    <a:pt x="4095" y="2845"/>
                  </a:lnTo>
                  <a:lnTo>
                    <a:pt x="4127" y="2626"/>
                  </a:lnTo>
                  <a:lnTo>
                    <a:pt x="4158" y="2158"/>
                  </a:lnTo>
                  <a:lnTo>
                    <a:pt x="4127" y="1751"/>
                  </a:lnTo>
                  <a:lnTo>
                    <a:pt x="4095" y="1626"/>
                  </a:lnTo>
                  <a:lnTo>
                    <a:pt x="4033" y="1501"/>
                  </a:lnTo>
                  <a:lnTo>
                    <a:pt x="3720" y="1220"/>
                  </a:lnTo>
                  <a:lnTo>
                    <a:pt x="3095" y="751"/>
                  </a:lnTo>
                  <a:lnTo>
                    <a:pt x="3470" y="1126"/>
                  </a:lnTo>
                  <a:lnTo>
                    <a:pt x="3751" y="1470"/>
                  </a:lnTo>
                  <a:lnTo>
                    <a:pt x="3877" y="1657"/>
                  </a:lnTo>
                  <a:lnTo>
                    <a:pt x="3970" y="1814"/>
                  </a:lnTo>
                  <a:lnTo>
                    <a:pt x="4033" y="2095"/>
                  </a:lnTo>
                  <a:lnTo>
                    <a:pt x="4033" y="2251"/>
                  </a:lnTo>
                  <a:lnTo>
                    <a:pt x="4033" y="2376"/>
                  </a:lnTo>
                  <a:lnTo>
                    <a:pt x="4033" y="2533"/>
                  </a:lnTo>
                  <a:lnTo>
                    <a:pt x="3970" y="2626"/>
                  </a:lnTo>
                  <a:lnTo>
                    <a:pt x="3877" y="2720"/>
                  </a:lnTo>
                  <a:lnTo>
                    <a:pt x="3783" y="2751"/>
                  </a:lnTo>
                  <a:lnTo>
                    <a:pt x="3126" y="2658"/>
                  </a:lnTo>
                  <a:lnTo>
                    <a:pt x="2064" y="2470"/>
                  </a:lnTo>
                  <a:lnTo>
                    <a:pt x="1532" y="2314"/>
                  </a:lnTo>
                  <a:lnTo>
                    <a:pt x="1032" y="2189"/>
                  </a:lnTo>
                  <a:lnTo>
                    <a:pt x="688" y="2033"/>
                  </a:lnTo>
                  <a:lnTo>
                    <a:pt x="594" y="1970"/>
                  </a:lnTo>
                  <a:lnTo>
                    <a:pt x="532" y="1907"/>
                  </a:lnTo>
                  <a:lnTo>
                    <a:pt x="407" y="1564"/>
                  </a:lnTo>
                  <a:lnTo>
                    <a:pt x="376" y="1251"/>
                  </a:lnTo>
                  <a:lnTo>
                    <a:pt x="376" y="970"/>
                  </a:lnTo>
                  <a:lnTo>
                    <a:pt x="438" y="720"/>
                  </a:lnTo>
                  <a:lnTo>
                    <a:pt x="532" y="501"/>
                  </a:lnTo>
                  <a:lnTo>
                    <a:pt x="657" y="313"/>
                  </a:lnTo>
                  <a:lnTo>
                    <a:pt x="813" y="188"/>
                  </a:lnTo>
                  <a:lnTo>
                    <a:pt x="1001" y="95"/>
                  </a:lnTo>
                  <a:close/>
                </a:path>
              </a:pathLst>
            </a:custGeom>
            <a:solidFill>
              <a:srgbClr val="E5E5E6"/>
            </a:solidFill>
            <a:ln>
              <a:noFill/>
            </a:ln>
          </p:spPr>
          <p:txBody>
            <a:bodyPr spcFirstLastPara="1" wrap="square" lIns="121900" tIns="121900" rIns="121900" bIns="121900" anchor="ctr" anchorCtr="0">
              <a:noAutofit/>
            </a:bodyPr>
            <a:lstStyle/>
            <a:p>
              <a:endParaRPr sz="2400"/>
            </a:p>
          </p:txBody>
        </p:sp>
        <p:sp>
          <p:nvSpPr>
            <p:cNvPr id="291" name="Google Shape;291;p28"/>
            <p:cNvSpPr/>
            <p:nvPr/>
          </p:nvSpPr>
          <p:spPr>
            <a:xfrm>
              <a:off x="3724765" y="2901223"/>
              <a:ext cx="300738" cy="217127"/>
            </a:xfrm>
            <a:custGeom>
              <a:avLst/>
              <a:gdLst/>
              <a:ahLst/>
              <a:cxnLst/>
              <a:rect l="l" t="t" r="r" b="b"/>
              <a:pathLst>
                <a:path w="4158" h="3002" fill="none" extrusionOk="0">
                  <a:moveTo>
                    <a:pt x="1001" y="1"/>
                  </a:moveTo>
                  <a:lnTo>
                    <a:pt x="1001" y="1"/>
                  </a:lnTo>
                  <a:lnTo>
                    <a:pt x="720" y="32"/>
                  </a:lnTo>
                  <a:lnTo>
                    <a:pt x="720" y="32"/>
                  </a:lnTo>
                  <a:lnTo>
                    <a:pt x="720" y="32"/>
                  </a:lnTo>
                  <a:lnTo>
                    <a:pt x="594" y="63"/>
                  </a:lnTo>
                  <a:lnTo>
                    <a:pt x="469" y="126"/>
                  </a:lnTo>
                  <a:lnTo>
                    <a:pt x="344" y="251"/>
                  </a:lnTo>
                  <a:lnTo>
                    <a:pt x="219" y="344"/>
                  </a:lnTo>
                  <a:lnTo>
                    <a:pt x="126" y="501"/>
                  </a:lnTo>
                  <a:lnTo>
                    <a:pt x="63" y="626"/>
                  </a:lnTo>
                  <a:lnTo>
                    <a:pt x="32" y="751"/>
                  </a:lnTo>
                  <a:lnTo>
                    <a:pt x="1" y="907"/>
                  </a:lnTo>
                  <a:lnTo>
                    <a:pt x="1" y="907"/>
                  </a:lnTo>
                  <a:lnTo>
                    <a:pt x="32" y="970"/>
                  </a:lnTo>
                  <a:lnTo>
                    <a:pt x="32" y="970"/>
                  </a:lnTo>
                  <a:lnTo>
                    <a:pt x="126" y="1720"/>
                  </a:lnTo>
                  <a:lnTo>
                    <a:pt x="219" y="2220"/>
                  </a:lnTo>
                  <a:lnTo>
                    <a:pt x="219" y="2220"/>
                  </a:lnTo>
                  <a:lnTo>
                    <a:pt x="1688" y="2626"/>
                  </a:lnTo>
                  <a:lnTo>
                    <a:pt x="2814" y="2876"/>
                  </a:lnTo>
                  <a:lnTo>
                    <a:pt x="3283" y="2970"/>
                  </a:lnTo>
                  <a:lnTo>
                    <a:pt x="3595" y="3001"/>
                  </a:lnTo>
                  <a:lnTo>
                    <a:pt x="3595" y="3001"/>
                  </a:lnTo>
                  <a:lnTo>
                    <a:pt x="3658" y="3001"/>
                  </a:lnTo>
                  <a:lnTo>
                    <a:pt x="3658" y="3001"/>
                  </a:lnTo>
                  <a:lnTo>
                    <a:pt x="3908" y="2939"/>
                  </a:lnTo>
                  <a:lnTo>
                    <a:pt x="4064" y="2845"/>
                  </a:lnTo>
                  <a:lnTo>
                    <a:pt x="4095" y="2782"/>
                  </a:lnTo>
                  <a:lnTo>
                    <a:pt x="4095" y="2751"/>
                  </a:lnTo>
                  <a:lnTo>
                    <a:pt x="4095" y="2751"/>
                  </a:lnTo>
                  <a:lnTo>
                    <a:pt x="4127" y="2532"/>
                  </a:lnTo>
                  <a:lnTo>
                    <a:pt x="4158" y="2064"/>
                  </a:lnTo>
                  <a:lnTo>
                    <a:pt x="4158" y="2064"/>
                  </a:lnTo>
                  <a:lnTo>
                    <a:pt x="4127" y="1657"/>
                  </a:lnTo>
                  <a:lnTo>
                    <a:pt x="4095" y="1532"/>
                  </a:lnTo>
                  <a:lnTo>
                    <a:pt x="4033" y="1407"/>
                  </a:lnTo>
                  <a:lnTo>
                    <a:pt x="4033" y="1407"/>
                  </a:lnTo>
                  <a:lnTo>
                    <a:pt x="3720" y="1126"/>
                  </a:lnTo>
                  <a:lnTo>
                    <a:pt x="3720" y="1126"/>
                  </a:lnTo>
                  <a:lnTo>
                    <a:pt x="3720" y="1126"/>
                  </a:lnTo>
                  <a:lnTo>
                    <a:pt x="3720" y="1126"/>
                  </a:lnTo>
                  <a:lnTo>
                    <a:pt x="3720" y="1126"/>
                  </a:lnTo>
                  <a:lnTo>
                    <a:pt x="3720" y="1126"/>
                  </a:lnTo>
                  <a:lnTo>
                    <a:pt x="3095" y="657"/>
                  </a:lnTo>
                  <a:lnTo>
                    <a:pt x="3095" y="657"/>
                  </a:lnTo>
                  <a:lnTo>
                    <a:pt x="3470" y="1032"/>
                  </a:lnTo>
                  <a:lnTo>
                    <a:pt x="3751" y="1376"/>
                  </a:lnTo>
                  <a:lnTo>
                    <a:pt x="3877" y="1563"/>
                  </a:lnTo>
                  <a:lnTo>
                    <a:pt x="3970" y="1720"/>
                  </a:lnTo>
                  <a:lnTo>
                    <a:pt x="3970" y="1720"/>
                  </a:lnTo>
                  <a:lnTo>
                    <a:pt x="4033" y="2001"/>
                  </a:lnTo>
                  <a:lnTo>
                    <a:pt x="4033" y="2157"/>
                  </a:lnTo>
                  <a:lnTo>
                    <a:pt x="4033" y="2282"/>
                  </a:lnTo>
                  <a:lnTo>
                    <a:pt x="4033" y="2439"/>
                  </a:lnTo>
                  <a:lnTo>
                    <a:pt x="3970" y="2532"/>
                  </a:lnTo>
                  <a:lnTo>
                    <a:pt x="3877" y="2626"/>
                  </a:lnTo>
                  <a:lnTo>
                    <a:pt x="3783" y="2657"/>
                  </a:lnTo>
                  <a:lnTo>
                    <a:pt x="3783" y="2657"/>
                  </a:lnTo>
                  <a:lnTo>
                    <a:pt x="3126" y="2564"/>
                  </a:lnTo>
                  <a:lnTo>
                    <a:pt x="2064" y="2376"/>
                  </a:lnTo>
                  <a:lnTo>
                    <a:pt x="1532" y="2220"/>
                  </a:lnTo>
                  <a:lnTo>
                    <a:pt x="1032" y="2095"/>
                  </a:lnTo>
                  <a:lnTo>
                    <a:pt x="688" y="1939"/>
                  </a:lnTo>
                  <a:lnTo>
                    <a:pt x="594" y="1876"/>
                  </a:lnTo>
                  <a:lnTo>
                    <a:pt x="532" y="1813"/>
                  </a:lnTo>
                  <a:lnTo>
                    <a:pt x="532" y="1813"/>
                  </a:lnTo>
                  <a:lnTo>
                    <a:pt x="407" y="1470"/>
                  </a:lnTo>
                  <a:lnTo>
                    <a:pt x="376" y="1157"/>
                  </a:lnTo>
                  <a:lnTo>
                    <a:pt x="376" y="876"/>
                  </a:lnTo>
                  <a:lnTo>
                    <a:pt x="438" y="626"/>
                  </a:lnTo>
                  <a:lnTo>
                    <a:pt x="532" y="407"/>
                  </a:lnTo>
                  <a:lnTo>
                    <a:pt x="657" y="219"/>
                  </a:lnTo>
                  <a:lnTo>
                    <a:pt x="813" y="94"/>
                  </a:lnTo>
                  <a:lnTo>
                    <a:pt x="1001" y="1"/>
                  </a:lnTo>
                </a:path>
              </a:pathLst>
            </a:custGeom>
            <a:noFill/>
            <a:ln>
              <a:noFill/>
            </a:ln>
          </p:spPr>
          <p:txBody>
            <a:bodyPr spcFirstLastPara="1" wrap="square" lIns="121900" tIns="121900" rIns="121900" bIns="121900" anchor="ctr" anchorCtr="0">
              <a:noAutofit/>
            </a:bodyPr>
            <a:lstStyle/>
            <a:p>
              <a:endParaRPr sz="2400"/>
            </a:p>
          </p:txBody>
        </p:sp>
        <p:sp>
          <p:nvSpPr>
            <p:cNvPr id="292" name="Google Shape;292;p28"/>
            <p:cNvSpPr/>
            <p:nvPr/>
          </p:nvSpPr>
          <p:spPr>
            <a:xfrm>
              <a:off x="3797096" y="2896738"/>
              <a:ext cx="13670" cy="4557"/>
            </a:xfrm>
            <a:custGeom>
              <a:avLst/>
              <a:gdLst/>
              <a:ahLst/>
              <a:cxnLst/>
              <a:rect l="l" t="t" r="r" b="b"/>
              <a:pathLst>
                <a:path w="189" h="63" fill="none" extrusionOk="0">
                  <a:moveTo>
                    <a:pt x="188" y="0"/>
                  </a:moveTo>
                  <a:lnTo>
                    <a:pt x="188" y="0"/>
                  </a:lnTo>
                  <a:lnTo>
                    <a:pt x="188" y="0"/>
                  </a:lnTo>
                  <a:lnTo>
                    <a:pt x="188" y="0"/>
                  </a:lnTo>
                  <a:lnTo>
                    <a:pt x="188" y="0"/>
                  </a:lnTo>
                  <a:lnTo>
                    <a:pt x="188" y="0"/>
                  </a:lnTo>
                  <a:lnTo>
                    <a:pt x="1" y="63"/>
                  </a:lnTo>
                  <a:lnTo>
                    <a:pt x="1" y="63"/>
                  </a:lnTo>
                  <a:lnTo>
                    <a:pt x="1" y="63"/>
                  </a:lnTo>
                  <a:lnTo>
                    <a:pt x="1" y="63"/>
                  </a:lnTo>
                  <a:lnTo>
                    <a:pt x="188" y="0"/>
                  </a:lnTo>
                </a:path>
              </a:pathLst>
            </a:custGeom>
            <a:noFill/>
            <a:ln>
              <a:noFill/>
            </a:ln>
          </p:spPr>
          <p:txBody>
            <a:bodyPr spcFirstLastPara="1" wrap="square" lIns="121900" tIns="121900" rIns="121900" bIns="121900" anchor="ctr" anchorCtr="0">
              <a:noAutofit/>
            </a:bodyPr>
            <a:lstStyle/>
            <a:p>
              <a:endParaRPr sz="2400"/>
            </a:p>
          </p:txBody>
        </p:sp>
        <p:sp>
          <p:nvSpPr>
            <p:cNvPr id="293" name="Google Shape;293;p28"/>
            <p:cNvSpPr/>
            <p:nvPr/>
          </p:nvSpPr>
          <p:spPr>
            <a:xfrm>
              <a:off x="3810694" y="2894424"/>
              <a:ext cx="6871" cy="2387"/>
            </a:xfrm>
            <a:custGeom>
              <a:avLst/>
              <a:gdLst/>
              <a:ahLst/>
              <a:cxnLst/>
              <a:rect l="l" t="t" r="r" b="b"/>
              <a:pathLst>
                <a:path w="95" h="33" fill="none" extrusionOk="0">
                  <a:moveTo>
                    <a:pt x="94" y="1"/>
                  </a:moveTo>
                  <a:lnTo>
                    <a:pt x="94" y="1"/>
                  </a:lnTo>
                  <a:lnTo>
                    <a:pt x="32" y="32"/>
                  </a:lnTo>
                  <a:lnTo>
                    <a:pt x="32" y="32"/>
                  </a:lnTo>
                  <a:lnTo>
                    <a:pt x="0" y="32"/>
                  </a:lnTo>
                  <a:lnTo>
                    <a:pt x="0" y="32"/>
                  </a:lnTo>
                  <a:lnTo>
                    <a:pt x="94" y="1"/>
                  </a:lnTo>
                </a:path>
              </a:pathLst>
            </a:custGeom>
            <a:noFill/>
            <a:ln>
              <a:noFill/>
            </a:ln>
          </p:spPr>
          <p:txBody>
            <a:bodyPr spcFirstLastPara="1" wrap="square" lIns="121900" tIns="121900" rIns="121900" bIns="121900" anchor="ctr" anchorCtr="0">
              <a:noAutofit/>
            </a:bodyPr>
            <a:lstStyle/>
            <a:p>
              <a:endParaRPr sz="2400"/>
            </a:p>
          </p:txBody>
        </p:sp>
        <p:sp>
          <p:nvSpPr>
            <p:cNvPr id="294" name="Google Shape;294;p28"/>
            <p:cNvSpPr/>
            <p:nvPr/>
          </p:nvSpPr>
          <p:spPr>
            <a:xfrm>
              <a:off x="4913957" y="2901223"/>
              <a:ext cx="275929" cy="230652"/>
            </a:xfrm>
            <a:custGeom>
              <a:avLst/>
              <a:gdLst/>
              <a:ahLst/>
              <a:cxnLst/>
              <a:rect l="l" t="t" r="r" b="b"/>
              <a:pathLst>
                <a:path w="3815" h="3189" extrusionOk="0">
                  <a:moveTo>
                    <a:pt x="2814" y="1"/>
                  </a:moveTo>
                  <a:lnTo>
                    <a:pt x="2887" y="11"/>
                  </a:lnTo>
                  <a:lnTo>
                    <a:pt x="2845" y="1"/>
                  </a:lnTo>
                  <a:close/>
                  <a:moveTo>
                    <a:pt x="2887" y="11"/>
                  </a:moveTo>
                  <a:lnTo>
                    <a:pt x="2970" y="32"/>
                  </a:lnTo>
                  <a:lnTo>
                    <a:pt x="3127" y="63"/>
                  </a:lnTo>
                  <a:lnTo>
                    <a:pt x="3252" y="126"/>
                  </a:lnTo>
                  <a:lnTo>
                    <a:pt x="3377" y="251"/>
                  </a:lnTo>
                  <a:lnTo>
                    <a:pt x="3471" y="344"/>
                  </a:lnTo>
                  <a:lnTo>
                    <a:pt x="3564" y="501"/>
                  </a:lnTo>
                  <a:lnTo>
                    <a:pt x="3658" y="626"/>
                  </a:lnTo>
                  <a:lnTo>
                    <a:pt x="3689" y="751"/>
                  </a:lnTo>
                  <a:lnTo>
                    <a:pt x="3689" y="907"/>
                  </a:lnTo>
                  <a:lnTo>
                    <a:pt x="3689" y="970"/>
                  </a:lnTo>
                  <a:lnTo>
                    <a:pt x="3596" y="1532"/>
                  </a:lnTo>
                  <a:lnTo>
                    <a:pt x="3533" y="2126"/>
                  </a:lnTo>
                  <a:lnTo>
                    <a:pt x="3596" y="2376"/>
                  </a:lnTo>
                  <a:lnTo>
                    <a:pt x="3689" y="1845"/>
                  </a:lnTo>
                  <a:lnTo>
                    <a:pt x="3814" y="1032"/>
                  </a:lnTo>
                  <a:lnTo>
                    <a:pt x="3814" y="907"/>
                  </a:lnTo>
                  <a:lnTo>
                    <a:pt x="3783" y="751"/>
                  </a:lnTo>
                  <a:lnTo>
                    <a:pt x="3721" y="594"/>
                  </a:lnTo>
                  <a:lnTo>
                    <a:pt x="3627" y="438"/>
                  </a:lnTo>
                  <a:lnTo>
                    <a:pt x="3502" y="282"/>
                  </a:lnTo>
                  <a:lnTo>
                    <a:pt x="3346" y="157"/>
                  </a:lnTo>
                  <a:lnTo>
                    <a:pt x="3220" y="63"/>
                  </a:lnTo>
                  <a:lnTo>
                    <a:pt x="3033" y="32"/>
                  </a:lnTo>
                  <a:lnTo>
                    <a:pt x="2887" y="11"/>
                  </a:lnTo>
                  <a:close/>
                  <a:moveTo>
                    <a:pt x="3596" y="2376"/>
                  </a:moveTo>
                  <a:lnTo>
                    <a:pt x="2502" y="2657"/>
                  </a:lnTo>
                  <a:lnTo>
                    <a:pt x="1345" y="2907"/>
                  </a:lnTo>
                  <a:lnTo>
                    <a:pt x="1" y="3189"/>
                  </a:lnTo>
                  <a:lnTo>
                    <a:pt x="314" y="3158"/>
                  </a:lnTo>
                  <a:lnTo>
                    <a:pt x="814" y="3064"/>
                  </a:lnTo>
                  <a:lnTo>
                    <a:pt x="2033" y="2782"/>
                  </a:lnTo>
                  <a:lnTo>
                    <a:pt x="3596" y="2376"/>
                  </a:lnTo>
                  <a:close/>
                </a:path>
              </a:pathLst>
            </a:custGeom>
            <a:solidFill>
              <a:srgbClr val="F2F2F2"/>
            </a:solidFill>
            <a:ln>
              <a:noFill/>
            </a:ln>
          </p:spPr>
          <p:txBody>
            <a:bodyPr spcFirstLastPara="1" wrap="square" lIns="121900" tIns="121900" rIns="121900" bIns="121900" anchor="ctr" anchorCtr="0">
              <a:noAutofit/>
            </a:bodyPr>
            <a:lstStyle/>
            <a:p>
              <a:endParaRPr sz="2400"/>
            </a:p>
          </p:txBody>
        </p:sp>
        <p:sp>
          <p:nvSpPr>
            <p:cNvPr id="295" name="Google Shape;295;p28"/>
            <p:cNvSpPr/>
            <p:nvPr/>
          </p:nvSpPr>
          <p:spPr>
            <a:xfrm>
              <a:off x="4913957" y="3073081"/>
              <a:ext cx="260090" cy="58802"/>
            </a:xfrm>
            <a:custGeom>
              <a:avLst/>
              <a:gdLst/>
              <a:ahLst/>
              <a:cxnLst/>
              <a:rect l="l" t="t" r="r" b="b"/>
              <a:pathLst>
                <a:path w="3596" h="813" fill="none" extrusionOk="0">
                  <a:moveTo>
                    <a:pt x="3596" y="0"/>
                  </a:moveTo>
                  <a:lnTo>
                    <a:pt x="3596" y="0"/>
                  </a:lnTo>
                  <a:lnTo>
                    <a:pt x="2502" y="281"/>
                  </a:lnTo>
                  <a:lnTo>
                    <a:pt x="1345" y="531"/>
                  </a:lnTo>
                  <a:lnTo>
                    <a:pt x="1" y="813"/>
                  </a:lnTo>
                  <a:lnTo>
                    <a:pt x="1" y="813"/>
                  </a:lnTo>
                  <a:lnTo>
                    <a:pt x="1" y="813"/>
                  </a:lnTo>
                  <a:lnTo>
                    <a:pt x="1" y="813"/>
                  </a:lnTo>
                  <a:lnTo>
                    <a:pt x="314" y="782"/>
                  </a:lnTo>
                  <a:lnTo>
                    <a:pt x="814" y="688"/>
                  </a:lnTo>
                  <a:lnTo>
                    <a:pt x="2033" y="406"/>
                  </a:lnTo>
                  <a:lnTo>
                    <a:pt x="3596" y="0"/>
                  </a:lnTo>
                </a:path>
              </a:pathLst>
            </a:custGeom>
            <a:noFill/>
            <a:ln>
              <a:noFill/>
            </a:ln>
          </p:spPr>
          <p:txBody>
            <a:bodyPr spcFirstLastPara="1" wrap="square" lIns="121900" tIns="121900" rIns="121900" bIns="121900" anchor="ctr" anchorCtr="0">
              <a:noAutofit/>
            </a:bodyPr>
            <a:lstStyle/>
            <a:p>
              <a:endParaRPr sz="2400"/>
            </a:p>
          </p:txBody>
        </p:sp>
        <p:sp>
          <p:nvSpPr>
            <p:cNvPr id="296" name="Google Shape;296;p28"/>
            <p:cNvSpPr/>
            <p:nvPr/>
          </p:nvSpPr>
          <p:spPr>
            <a:xfrm>
              <a:off x="5117497" y="2901223"/>
              <a:ext cx="72400" cy="171922"/>
            </a:xfrm>
            <a:custGeom>
              <a:avLst/>
              <a:gdLst/>
              <a:ahLst/>
              <a:cxnLst/>
              <a:rect l="l" t="t" r="r" b="b"/>
              <a:pathLst>
                <a:path w="1001" h="2377" fill="none" extrusionOk="0">
                  <a:moveTo>
                    <a:pt x="0" y="1"/>
                  </a:moveTo>
                  <a:lnTo>
                    <a:pt x="31" y="1"/>
                  </a:lnTo>
                  <a:lnTo>
                    <a:pt x="31" y="1"/>
                  </a:lnTo>
                  <a:lnTo>
                    <a:pt x="156" y="32"/>
                  </a:lnTo>
                  <a:lnTo>
                    <a:pt x="156" y="32"/>
                  </a:lnTo>
                  <a:lnTo>
                    <a:pt x="313" y="63"/>
                  </a:lnTo>
                  <a:lnTo>
                    <a:pt x="438" y="126"/>
                  </a:lnTo>
                  <a:lnTo>
                    <a:pt x="563" y="251"/>
                  </a:lnTo>
                  <a:lnTo>
                    <a:pt x="657" y="344"/>
                  </a:lnTo>
                  <a:lnTo>
                    <a:pt x="750" y="501"/>
                  </a:lnTo>
                  <a:lnTo>
                    <a:pt x="844" y="626"/>
                  </a:lnTo>
                  <a:lnTo>
                    <a:pt x="875" y="751"/>
                  </a:lnTo>
                  <a:lnTo>
                    <a:pt x="875" y="907"/>
                  </a:lnTo>
                  <a:lnTo>
                    <a:pt x="875" y="907"/>
                  </a:lnTo>
                  <a:lnTo>
                    <a:pt x="875" y="970"/>
                  </a:lnTo>
                  <a:lnTo>
                    <a:pt x="875" y="970"/>
                  </a:lnTo>
                  <a:lnTo>
                    <a:pt x="782" y="1532"/>
                  </a:lnTo>
                  <a:lnTo>
                    <a:pt x="719" y="2126"/>
                  </a:lnTo>
                  <a:lnTo>
                    <a:pt x="782" y="2376"/>
                  </a:lnTo>
                  <a:lnTo>
                    <a:pt x="782" y="2376"/>
                  </a:lnTo>
                  <a:lnTo>
                    <a:pt x="782" y="2376"/>
                  </a:lnTo>
                  <a:lnTo>
                    <a:pt x="875" y="1845"/>
                  </a:lnTo>
                  <a:lnTo>
                    <a:pt x="1000" y="1032"/>
                  </a:lnTo>
                  <a:lnTo>
                    <a:pt x="1000" y="1032"/>
                  </a:lnTo>
                  <a:lnTo>
                    <a:pt x="1000" y="907"/>
                  </a:lnTo>
                  <a:lnTo>
                    <a:pt x="969" y="751"/>
                  </a:lnTo>
                  <a:lnTo>
                    <a:pt x="907" y="594"/>
                  </a:lnTo>
                  <a:lnTo>
                    <a:pt x="813" y="438"/>
                  </a:lnTo>
                  <a:lnTo>
                    <a:pt x="688" y="282"/>
                  </a:lnTo>
                  <a:lnTo>
                    <a:pt x="532" y="157"/>
                  </a:lnTo>
                  <a:lnTo>
                    <a:pt x="406" y="63"/>
                  </a:lnTo>
                  <a:lnTo>
                    <a:pt x="219" y="32"/>
                  </a:lnTo>
                  <a:lnTo>
                    <a:pt x="219" y="32"/>
                  </a:lnTo>
                  <a:lnTo>
                    <a:pt x="0" y="1"/>
                  </a:lnTo>
                </a:path>
              </a:pathLst>
            </a:custGeom>
            <a:noFill/>
            <a:ln>
              <a:noFill/>
            </a:ln>
          </p:spPr>
          <p:txBody>
            <a:bodyPr spcFirstLastPara="1" wrap="square" lIns="121900" tIns="121900" rIns="121900" bIns="121900" anchor="ctr" anchorCtr="0">
              <a:noAutofit/>
            </a:bodyPr>
            <a:lstStyle/>
            <a:p>
              <a:endParaRPr sz="2400"/>
            </a:p>
          </p:txBody>
        </p:sp>
        <p:sp>
          <p:nvSpPr>
            <p:cNvPr id="297" name="Google Shape;297;p28"/>
            <p:cNvSpPr/>
            <p:nvPr/>
          </p:nvSpPr>
          <p:spPr>
            <a:xfrm>
              <a:off x="4868751" y="2887697"/>
              <a:ext cx="305294" cy="244178"/>
            </a:xfrm>
            <a:custGeom>
              <a:avLst/>
              <a:gdLst/>
              <a:ahLst/>
              <a:cxnLst/>
              <a:rect l="l" t="t" r="r" b="b"/>
              <a:pathLst>
                <a:path w="4221" h="3376" extrusionOk="0">
                  <a:moveTo>
                    <a:pt x="2658" y="0"/>
                  </a:moveTo>
                  <a:lnTo>
                    <a:pt x="2564" y="31"/>
                  </a:lnTo>
                  <a:lnTo>
                    <a:pt x="2845" y="31"/>
                  </a:lnTo>
                  <a:lnTo>
                    <a:pt x="2658" y="0"/>
                  </a:lnTo>
                  <a:close/>
                  <a:moveTo>
                    <a:pt x="2845" y="31"/>
                  </a:moveTo>
                  <a:lnTo>
                    <a:pt x="3064" y="94"/>
                  </a:lnTo>
                  <a:lnTo>
                    <a:pt x="3158" y="125"/>
                  </a:lnTo>
                  <a:lnTo>
                    <a:pt x="3345" y="188"/>
                  </a:lnTo>
                  <a:lnTo>
                    <a:pt x="3439" y="188"/>
                  </a:lnTo>
                  <a:lnTo>
                    <a:pt x="3033" y="63"/>
                  </a:lnTo>
                  <a:lnTo>
                    <a:pt x="2845" y="31"/>
                  </a:lnTo>
                  <a:close/>
                  <a:moveTo>
                    <a:pt x="2564" y="31"/>
                  </a:moveTo>
                  <a:lnTo>
                    <a:pt x="2376" y="94"/>
                  </a:lnTo>
                  <a:lnTo>
                    <a:pt x="2095" y="281"/>
                  </a:lnTo>
                  <a:lnTo>
                    <a:pt x="1345" y="781"/>
                  </a:lnTo>
                  <a:lnTo>
                    <a:pt x="595" y="1313"/>
                  </a:lnTo>
                  <a:lnTo>
                    <a:pt x="313" y="1532"/>
                  </a:lnTo>
                  <a:lnTo>
                    <a:pt x="157" y="1688"/>
                  </a:lnTo>
                  <a:lnTo>
                    <a:pt x="63" y="1813"/>
                  </a:lnTo>
                  <a:lnTo>
                    <a:pt x="32" y="2032"/>
                  </a:lnTo>
                  <a:lnTo>
                    <a:pt x="1" y="2282"/>
                  </a:lnTo>
                  <a:lnTo>
                    <a:pt x="1" y="2501"/>
                  </a:lnTo>
                  <a:lnTo>
                    <a:pt x="32" y="2938"/>
                  </a:lnTo>
                  <a:lnTo>
                    <a:pt x="63" y="3126"/>
                  </a:lnTo>
                  <a:lnTo>
                    <a:pt x="63" y="3157"/>
                  </a:lnTo>
                  <a:lnTo>
                    <a:pt x="126" y="3220"/>
                  </a:lnTo>
                  <a:lnTo>
                    <a:pt x="282" y="3313"/>
                  </a:lnTo>
                  <a:lnTo>
                    <a:pt x="407" y="3345"/>
                  </a:lnTo>
                  <a:lnTo>
                    <a:pt x="563" y="3376"/>
                  </a:lnTo>
                  <a:lnTo>
                    <a:pt x="626" y="3376"/>
                  </a:lnTo>
                  <a:lnTo>
                    <a:pt x="1970" y="3094"/>
                  </a:lnTo>
                  <a:lnTo>
                    <a:pt x="3127" y="2844"/>
                  </a:lnTo>
                  <a:lnTo>
                    <a:pt x="4221" y="2563"/>
                  </a:lnTo>
                  <a:lnTo>
                    <a:pt x="4158" y="2313"/>
                  </a:lnTo>
                  <a:lnTo>
                    <a:pt x="4127" y="2407"/>
                  </a:lnTo>
                  <a:lnTo>
                    <a:pt x="2658" y="2813"/>
                  </a:lnTo>
                  <a:lnTo>
                    <a:pt x="1532" y="3063"/>
                  </a:lnTo>
                  <a:lnTo>
                    <a:pt x="1064" y="3157"/>
                  </a:lnTo>
                  <a:lnTo>
                    <a:pt x="751" y="3188"/>
                  </a:lnTo>
                  <a:lnTo>
                    <a:pt x="688" y="3188"/>
                  </a:lnTo>
                  <a:lnTo>
                    <a:pt x="438" y="3126"/>
                  </a:lnTo>
                  <a:lnTo>
                    <a:pt x="282" y="3032"/>
                  </a:lnTo>
                  <a:lnTo>
                    <a:pt x="251" y="2969"/>
                  </a:lnTo>
                  <a:lnTo>
                    <a:pt x="220" y="2938"/>
                  </a:lnTo>
                  <a:lnTo>
                    <a:pt x="188" y="2719"/>
                  </a:lnTo>
                  <a:lnTo>
                    <a:pt x="188" y="2251"/>
                  </a:lnTo>
                  <a:lnTo>
                    <a:pt x="220" y="1844"/>
                  </a:lnTo>
                  <a:lnTo>
                    <a:pt x="251" y="1719"/>
                  </a:lnTo>
                  <a:lnTo>
                    <a:pt x="313" y="1594"/>
                  </a:lnTo>
                  <a:lnTo>
                    <a:pt x="345" y="1563"/>
                  </a:lnTo>
                  <a:lnTo>
                    <a:pt x="345" y="1532"/>
                  </a:lnTo>
                  <a:lnTo>
                    <a:pt x="814" y="1188"/>
                  </a:lnTo>
                  <a:lnTo>
                    <a:pt x="1501" y="688"/>
                  </a:lnTo>
                  <a:lnTo>
                    <a:pt x="2158" y="250"/>
                  </a:lnTo>
                  <a:lnTo>
                    <a:pt x="2408" y="94"/>
                  </a:lnTo>
                  <a:lnTo>
                    <a:pt x="2564" y="31"/>
                  </a:lnTo>
                  <a:close/>
                </a:path>
              </a:pathLst>
            </a:custGeom>
            <a:solidFill>
              <a:srgbClr val="00BCD9"/>
            </a:solidFill>
            <a:ln>
              <a:noFill/>
            </a:ln>
          </p:spPr>
          <p:txBody>
            <a:bodyPr spcFirstLastPara="1" wrap="square" lIns="121900" tIns="121900" rIns="121900" bIns="121900" anchor="ctr" anchorCtr="0">
              <a:noAutofit/>
            </a:bodyPr>
            <a:lstStyle/>
            <a:p>
              <a:endParaRPr sz="2400"/>
            </a:p>
          </p:txBody>
        </p:sp>
        <p:sp>
          <p:nvSpPr>
            <p:cNvPr id="298" name="Google Shape;298;p28"/>
            <p:cNvSpPr/>
            <p:nvPr/>
          </p:nvSpPr>
          <p:spPr>
            <a:xfrm>
              <a:off x="5097099" y="2896738"/>
              <a:ext cx="13670" cy="4557"/>
            </a:xfrm>
            <a:custGeom>
              <a:avLst/>
              <a:gdLst/>
              <a:ahLst/>
              <a:cxnLst/>
              <a:rect l="l" t="t" r="r" b="b"/>
              <a:pathLst>
                <a:path w="189" h="63" fill="none" extrusionOk="0">
                  <a:moveTo>
                    <a:pt x="1" y="0"/>
                  </a:moveTo>
                  <a:lnTo>
                    <a:pt x="1" y="0"/>
                  </a:lnTo>
                  <a:lnTo>
                    <a:pt x="188" y="63"/>
                  </a:lnTo>
                  <a:lnTo>
                    <a:pt x="188" y="63"/>
                  </a:lnTo>
                  <a:lnTo>
                    <a:pt x="188" y="63"/>
                  </a:lnTo>
                  <a:lnTo>
                    <a:pt x="188" y="63"/>
                  </a:lnTo>
                  <a:lnTo>
                    <a:pt x="1" y="0"/>
                  </a:lnTo>
                  <a:lnTo>
                    <a:pt x="1" y="0"/>
                  </a:lnTo>
                  <a:lnTo>
                    <a:pt x="1" y="0"/>
                  </a:lnTo>
                </a:path>
              </a:pathLst>
            </a:custGeom>
            <a:noFill/>
            <a:ln>
              <a:noFill/>
            </a:ln>
          </p:spPr>
          <p:txBody>
            <a:bodyPr spcFirstLastPara="1" wrap="square" lIns="121900" tIns="121900" rIns="121900" bIns="121900" anchor="ctr" anchorCtr="0">
              <a:noAutofit/>
            </a:bodyPr>
            <a:lstStyle/>
            <a:p>
              <a:endParaRPr sz="2400"/>
            </a:p>
          </p:txBody>
        </p:sp>
        <p:sp>
          <p:nvSpPr>
            <p:cNvPr id="299" name="Google Shape;299;p28"/>
            <p:cNvSpPr/>
            <p:nvPr/>
          </p:nvSpPr>
          <p:spPr>
            <a:xfrm>
              <a:off x="4868751" y="2887697"/>
              <a:ext cx="305294" cy="244178"/>
            </a:xfrm>
            <a:custGeom>
              <a:avLst/>
              <a:gdLst/>
              <a:ahLst/>
              <a:cxnLst/>
              <a:rect l="l" t="t" r="r" b="b"/>
              <a:pathLst>
                <a:path w="4221" h="3376" fill="none" extrusionOk="0">
                  <a:moveTo>
                    <a:pt x="2658" y="0"/>
                  </a:moveTo>
                  <a:lnTo>
                    <a:pt x="2658" y="0"/>
                  </a:lnTo>
                  <a:lnTo>
                    <a:pt x="2564" y="31"/>
                  </a:lnTo>
                  <a:lnTo>
                    <a:pt x="2564" y="31"/>
                  </a:lnTo>
                  <a:lnTo>
                    <a:pt x="2376" y="94"/>
                  </a:lnTo>
                  <a:lnTo>
                    <a:pt x="2095" y="281"/>
                  </a:lnTo>
                  <a:lnTo>
                    <a:pt x="1345" y="781"/>
                  </a:lnTo>
                  <a:lnTo>
                    <a:pt x="595" y="1313"/>
                  </a:lnTo>
                  <a:lnTo>
                    <a:pt x="313" y="1532"/>
                  </a:lnTo>
                  <a:lnTo>
                    <a:pt x="157" y="1688"/>
                  </a:lnTo>
                  <a:lnTo>
                    <a:pt x="157" y="1688"/>
                  </a:lnTo>
                  <a:lnTo>
                    <a:pt x="63" y="1813"/>
                  </a:lnTo>
                  <a:lnTo>
                    <a:pt x="32" y="2032"/>
                  </a:lnTo>
                  <a:lnTo>
                    <a:pt x="1" y="2282"/>
                  </a:lnTo>
                  <a:lnTo>
                    <a:pt x="1" y="2501"/>
                  </a:lnTo>
                  <a:lnTo>
                    <a:pt x="32" y="2938"/>
                  </a:lnTo>
                  <a:lnTo>
                    <a:pt x="63" y="3126"/>
                  </a:lnTo>
                  <a:lnTo>
                    <a:pt x="63" y="3126"/>
                  </a:lnTo>
                  <a:lnTo>
                    <a:pt x="63" y="3157"/>
                  </a:lnTo>
                  <a:lnTo>
                    <a:pt x="126" y="3220"/>
                  </a:lnTo>
                  <a:lnTo>
                    <a:pt x="282" y="3313"/>
                  </a:lnTo>
                  <a:lnTo>
                    <a:pt x="407" y="3345"/>
                  </a:lnTo>
                  <a:lnTo>
                    <a:pt x="563" y="3376"/>
                  </a:lnTo>
                  <a:lnTo>
                    <a:pt x="563" y="3376"/>
                  </a:lnTo>
                  <a:lnTo>
                    <a:pt x="626" y="3376"/>
                  </a:lnTo>
                  <a:lnTo>
                    <a:pt x="626" y="3376"/>
                  </a:lnTo>
                  <a:lnTo>
                    <a:pt x="1970" y="3094"/>
                  </a:lnTo>
                  <a:lnTo>
                    <a:pt x="3127" y="2844"/>
                  </a:lnTo>
                  <a:lnTo>
                    <a:pt x="4221" y="2563"/>
                  </a:lnTo>
                  <a:lnTo>
                    <a:pt x="4221" y="2563"/>
                  </a:lnTo>
                  <a:lnTo>
                    <a:pt x="4158" y="2313"/>
                  </a:lnTo>
                  <a:lnTo>
                    <a:pt x="4158" y="2313"/>
                  </a:lnTo>
                  <a:lnTo>
                    <a:pt x="4127" y="2407"/>
                  </a:lnTo>
                  <a:lnTo>
                    <a:pt x="4127" y="2407"/>
                  </a:lnTo>
                  <a:lnTo>
                    <a:pt x="2658" y="2813"/>
                  </a:lnTo>
                  <a:lnTo>
                    <a:pt x="1532" y="3063"/>
                  </a:lnTo>
                  <a:lnTo>
                    <a:pt x="1064" y="3157"/>
                  </a:lnTo>
                  <a:lnTo>
                    <a:pt x="751" y="3188"/>
                  </a:lnTo>
                  <a:lnTo>
                    <a:pt x="751" y="3188"/>
                  </a:lnTo>
                  <a:lnTo>
                    <a:pt x="688" y="3188"/>
                  </a:lnTo>
                  <a:lnTo>
                    <a:pt x="688" y="3188"/>
                  </a:lnTo>
                  <a:lnTo>
                    <a:pt x="438" y="3126"/>
                  </a:lnTo>
                  <a:lnTo>
                    <a:pt x="282" y="3032"/>
                  </a:lnTo>
                  <a:lnTo>
                    <a:pt x="251" y="2969"/>
                  </a:lnTo>
                  <a:lnTo>
                    <a:pt x="220" y="2938"/>
                  </a:lnTo>
                  <a:lnTo>
                    <a:pt x="220" y="2938"/>
                  </a:lnTo>
                  <a:lnTo>
                    <a:pt x="188" y="2719"/>
                  </a:lnTo>
                  <a:lnTo>
                    <a:pt x="188" y="2251"/>
                  </a:lnTo>
                  <a:lnTo>
                    <a:pt x="188" y="2251"/>
                  </a:lnTo>
                  <a:lnTo>
                    <a:pt x="220" y="1844"/>
                  </a:lnTo>
                  <a:lnTo>
                    <a:pt x="251" y="1719"/>
                  </a:lnTo>
                  <a:lnTo>
                    <a:pt x="313" y="1594"/>
                  </a:lnTo>
                  <a:lnTo>
                    <a:pt x="313" y="1594"/>
                  </a:lnTo>
                  <a:lnTo>
                    <a:pt x="313" y="1594"/>
                  </a:lnTo>
                  <a:lnTo>
                    <a:pt x="313" y="1594"/>
                  </a:lnTo>
                  <a:lnTo>
                    <a:pt x="313" y="1594"/>
                  </a:lnTo>
                  <a:lnTo>
                    <a:pt x="313" y="1594"/>
                  </a:lnTo>
                  <a:lnTo>
                    <a:pt x="345" y="1563"/>
                  </a:lnTo>
                  <a:lnTo>
                    <a:pt x="345" y="1563"/>
                  </a:lnTo>
                  <a:lnTo>
                    <a:pt x="345" y="1563"/>
                  </a:lnTo>
                  <a:lnTo>
                    <a:pt x="345" y="1563"/>
                  </a:lnTo>
                  <a:lnTo>
                    <a:pt x="345" y="1563"/>
                  </a:lnTo>
                  <a:lnTo>
                    <a:pt x="345" y="1563"/>
                  </a:lnTo>
                  <a:lnTo>
                    <a:pt x="345" y="1563"/>
                  </a:lnTo>
                  <a:lnTo>
                    <a:pt x="345" y="1563"/>
                  </a:lnTo>
                  <a:lnTo>
                    <a:pt x="345" y="1563"/>
                  </a:lnTo>
                  <a:lnTo>
                    <a:pt x="345" y="1563"/>
                  </a:lnTo>
                  <a:lnTo>
                    <a:pt x="345" y="1532"/>
                  </a:lnTo>
                  <a:lnTo>
                    <a:pt x="345" y="1532"/>
                  </a:lnTo>
                  <a:lnTo>
                    <a:pt x="345" y="1532"/>
                  </a:lnTo>
                  <a:lnTo>
                    <a:pt x="345" y="1532"/>
                  </a:lnTo>
                  <a:lnTo>
                    <a:pt x="814" y="1188"/>
                  </a:lnTo>
                  <a:lnTo>
                    <a:pt x="1501" y="688"/>
                  </a:lnTo>
                  <a:lnTo>
                    <a:pt x="2158" y="250"/>
                  </a:lnTo>
                  <a:lnTo>
                    <a:pt x="2408" y="94"/>
                  </a:lnTo>
                  <a:lnTo>
                    <a:pt x="2564" y="31"/>
                  </a:lnTo>
                  <a:lnTo>
                    <a:pt x="2564" y="31"/>
                  </a:lnTo>
                  <a:lnTo>
                    <a:pt x="2689" y="31"/>
                  </a:lnTo>
                  <a:lnTo>
                    <a:pt x="2689" y="31"/>
                  </a:lnTo>
                  <a:lnTo>
                    <a:pt x="2845" y="31"/>
                  </a:lnTo>
                  <a:lnTo>
                    <a:pt x="3064" y="94"/>
                  </a:lnTo>
                  <a:lnTo>
                    <a:pt x="3064" y="94"/>
                  </a:lnTo>
                  <a:lnTo>
                    <a:pt x="3064" y="94"/>
                  </a:lnTo>
                  <a:lnTo>
                    <a:pt x="3064" y="94"/>
                  </a:lnTo>
                  <a:lnTo>
                    <a:pt x="3158" y="125"/>
                  </a:lnTo>
                  <a:lnTo>
                    <a:pt x="3158" y="125"/>
                  </a:lnTo>
                  <a:lnTo>
                    <a:pt x="3158" y="125"/>
                  </a:lnTo>
                  <a:lnTo>
                    <a:pt x="3158" y="125"/>
                  </a:lnTo>
                  <a:lnTo>
                    <a:pt x="3345" y="188"/>
                  </a:lnTo>
                  <a:lnTo>
                    <a:pt x="3345" y="188"/>
                  </a:lnTo>
                  <a:lnTo>
                    <a:pt x="3470" y="188"/>
                  </a:lnTo>
                  <a:lnTo>
                    <a:pt x="3439" y="188"/>
                  </a:lnTo>
                  <a:lnTo>
                    <a:pt x="3439" y="188"/>
                  </a:lnTo>
                  <a:lnTo>
                    <a:pt x="3033" y="63"/>
                  </a:lnTo>
                  <a:lnTo>
                    <a:pt x="2845" y="31"/>
                  </a:lnTo>
                  <a:lnTo>
                    <a:pt x="2658" y="0"/>
                  </a:lnTo>
                </a:path>
              </a:pathLst>
            </a:custGeom>
            <a:noFill/>
            <a:ln>
              <a:noFill/>
            </a:ln>
          </p:spPr>
          <p:txBody>
            <a:bodyPr spcFirstLastPara="1" wrap="square" lIns="121900" tIns="121900" rIns="121900" bIns="121900" anchor="ctr" anchorCtr="0">
              <a:noAutofit/>
            </a:bodyPr>
            <a:lstStyle/>
            <a:p>
              <a:endParaRPr sz="2400"/>
            </a:p>
          </p:txBody>
        </p:sp>
        <p:sp>
          <p:nvSpPr>
            <p:cNvPr id="300" name="Google Shape;300;p28"/>
            <p:cNvSpPr/>
            <p:nvPr/>
          </p:nvSpPr>
          <p:spPr>
            <a:xfrm>
              <a:off x="4882349" y="2889939"/>
              <a:ext cx="298496" cy="228410"/>
            </a:xfrm>
            <a:custGeom>
              <a:avLst/>
              <a:gdLst/>
              <a:ahLst/>
              <a:cxnLst/>
              <a:rect l="l" t="t" r="r" b="b"/>
              <a:pathLst>
                <a:path w="4127" h="3158" extrusionOk="0">
                  <a:moveTo>
                    <a:pt x="2376" y="0"/>
                  </a:moveTo>
                  <a:lnTo>
                    <a:pt x="2220" y="94"/>
                  </a:lnTo>
                  <a:lnTo>
                    <a:pt x="1938" y="250"/>
                  </a:lnTo>
                  <a:lnTo>
                    <a:pt x="1251" y="719"/>
                  </a:lnTo>
                  <a:lnTo>
                    <a:pt x="532" y="1219"/>
                  </a:lnTo>
                  <a:lnTo>
                    <a:pt x="282" y="1407"/>
                  </a:lnTo>
                  <a:lnTo>
                    <a:pt x="125" y="1563"/>
                  </a:lnTo>
                  <a:lnTo>
                    <a:pt x="63" y="1688"/>
                  </a:lnTo>
                  <a:lnTo>
                    <a:pt x="0" y="1876"/>
                  </a:lnTo>
                  <a:lnTo>
                    <a:pt x="0" y="2095"/>
                  </a:lnTo>
                  <a:lnTo>
                    <a:pt x="0" y="2345"/>
                  </a:lnTo>
                  <a:lnTo>
                    <a:pt x="32" y="2720"/>
                  </a:lnTo>
                  <a:lnTo>
                    <a:pt x="32" y="2907"/>
                  </a:lnTo>
                  <a:lnTo>
                    <a:pt x="63" y="2938"/>
                  </a:lnTo>
                  <a:lnTo>
                    <a:pt x="94" y="3001"/>
                  </a:lnTo>
                  <a:lnTo>
                    <a:pt x="250" y="3095"/>
                  </a:lnTo>
                  <a:lnTo>
                    <a:pt x="500" y="3157"/>
                  </a:lnTo>
                  <a:lnTo>
                    <a:pt x="782" y="3126"/>
                  </a:lnTo>
                  <a:lnTo>
                    <a:pt x="1219" y="3063"/>
                  </a:lnTo>
                  <a:lnTo>
                    <a:pt x="2376" y="2782"/>
                  </a:lnTo>
                  <a:lnTo>
                    <a:pt x="3939" y="2376"/>
                  </a:lnTo>
                  <a:lnTo>
                    <a:pt x="4001" y="1876"/>
                  </a:lnTo>
                  <a:lnTo>
                    <a:pt x="4126" y="1126"/>
                  </a:lnTo>
                  <a:lnTo>
                    <a:pt x="4126" y="1001"/>
                  </a:lnTo>
                  <a:lnTo>
                    <a:pt x="4095" y="844"/>
                  </a:lnTo>
                  <a:lnTo>
                    <a:pt x="4033" y="719"/>
                  </a:lnTo>
                  <a:lnTo>
                    <a:pt x="3970" y="563"/>
                  </a:lnTo>
                  <a:lnTo>
                    <a:pt x="3845" y="438"/>
                  </a:lnTo>
                  <a:lnTo>
                    <a:pt x="3720" y="313"/>
                  </a:lnTo>
                  <a:lnTo>
                    <a:pt x="3564" y="219"/>
                  </a:lnTo>
                  <a:lnTo>
                    <a:pt x="3407" y="188"/>
                  </a:lnTo>
                  <a:lnTo>
                    <a:pt x="3095" y="125"/>
                  </a:lnTo>
                  <a:lnTo>
                    <a:pt x="2845" y="63"/>
                  </a:lnTo>
                  <a:lnTo>
                    <a:pt x="2595"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01" name="Google Shape;301;p28"/>
            <p:cNvSpPr/>
            <p:nvPr/>
          </p:nvSpPr>
          <p:spPr>
            <a:xfrm>
              <a:off x="4882349" y="2889939"/>
              <a:ext cx="298496" cy="228410"/>
            </a:xfrm>
            <a:custGeom>
              <a:avLst/>
              <a:gdLst/>
              <a:ahLst/>
              <a:cxnLst/>
              <a:rect l="l" t="t" r="r" b="b"/>
              <a:pathLst>
                <a:path w="4127" h="3158" fill="none" extrusionOk="0">
                  <a:moveTo>
                    <a:pt x="32" y="2907"/>
                  </a:moveTo>
                  <a:lnTo>
                    <a:pt x="32" y="2907"/>
                  </a:lnTo>
                  <a:lnTo>
                    <a:pt x="32" y="2720"/>
                  </a:lnTo>
                  <a:lnTo>
                    <a:pt x="0" y="2345"/>
                  </a:lnTo>
                  <a:lnTo>
                    <a:pt x="0" y="2095"/>
                  </a:lnTo>
                  <a:lnTo>
                    <a:pt x="0" y="1876"/>
                  </a:lnTo>
                  <a:lnTo>
                    <a:pt x="63" y="1688"/>
                  </a:lnTo>
                  <a:lnTo>
                    <a:pt x="125" y="1563"/>
                  </a:lnTo>
                  <a:lnTo>
                    <a:pt x="125" y="1563"/>
                  </a:lnTo>
                  <a:lnTo>
                    <a:pt x="282" y="1407"/>
                  </a:lnTo>
                  <a:lnTo>
                    <a:pt x="532" y="1219"/>
                  </a:lnTo>
                  <a:lnTo>
                    <a:pt x="1251" y="719"/>
                  </a:lnTo>
                  <a:lnTo>
                    <a:pt x="1938" y="250"/>
                  </a:lnTo>
                  <a:lnTo>
                    <a:pt x="2220" y="94"/>
                  </a:lnTo>
                  <a:lnTo>
                    <a:pt x="2376" y="0"/>
                  </a:lnTo>
                  <a:lnTo>
                    <a:pt x="2376" y="0"/>
                  </a:lnTo>
                  <a:lnTo>
                    <a:pt x="2470" y="0"/>
                  </a:lnTo>
                  <a:lnTo>
                    <a:pt x="2595" y="0"/>
                  </a:lnTo>
                  <a:lnTo>
                    <a:pt x="2845" y="63"/>
                  </a:lnTo>
                  <a:lnTo>
                    <a:pt x="3095" y="125"/>
                  </a:lnTo>
                  <a:lnTo>
                    <a:pt x="3407" y="188"/>
                  </a:lnTo>
                  <a:lnTo>
                    <a:pt x="3407" y="188"/>
                  </a:lnTo>
                  <a:lnTo>
                    <a:pt x="3564" y="219"/>
                  </a:lnTo>
                  <a:lnTo>
                    <a:pt x="3720" y="313"/>
                  </a:lnTo>
                  <a:lnTo>
                    <a:pt x="3845" y="438"/>
                  </a:lnTo>
                  <a:lnTo>
                    <a:pt x="3970" y="563"/>
                  </a:lnTo>
                  <a:lnTo>
                    <a:pt x="4033" y="719"/>
                  </a:lnTo>
                  <a:lnTo>
                    <a:pt x="4095" y="844"/>
                  </a:lnTo>
                  <a:lnTo>
                    <a:pt x="4126" y="1001"/>
                  </a:lnTo>
                  <a:lnTo>
                    <a:pt x="4126" y="1126"/>
                  </a:lnTo>
                  <a:lnTo>
                    <a:pt x="4126" y="1126"/>
                  </a:lnTo>
                  <a:lnTo>
                    <a:pt x="4001" y="1876"/>
                  </a:lnTo>
                  <a:lnTo>
                    <a:pt x="3939" y="2376"/>
                  </a:lnTo>
                  <a:lnTo>
                    <a:pt x="3939" y="2376"/>
                  </a:lnTo>
                  <a:lnTo>
                    <a:pt x="2376" y="2782"/>
                  </a:lnTo>
                  <a:lnTo>
                    <a:pt x="1219" y="3063"/>
                  </a:lnTo>
                  <a:lnTo>
                    <a:pt x="782" y="3126"/>
                  </a:lnTo>
                  <a:lnTo>
                    <a:pt x="500" y="3157"/>
                  </a:lnTo>
                  <a:lnTo>
                    <a:pt x="500" y="3157"/>
                  </a:lnTo>
                  <a:lnTo>
                    <a:pt x="250" y="3095"/>
                  </a:lnTo>
                  <a:lnTo>
                    <a:pt x="94" y="3001"/>
                  </a:lnTo>
                  <a:lnTo>
                    <a:pt x="63" y="2938"/>
                  </a:lnTo>
                  <a:lnTo>
                    <a:pt x="32" y="2907"/>
                  </a:lnTo>
                </a:path>
              </a:pathLst>
            </a:custGeom>
            <a:noFill/>
            <a:ln>
              <a:noFill/>
            </a:ln>
          </p:spPr>
          <p:txBody>
            <a:bodyPr spcFirstLastPara="1" wrap="square" lIns="121900" tIns="121900" rIns="121900" bIns="121900" anchor="ctr" anchorCtr="0">
              <a:noAutofit/>
            </a:bodyPr>
            <a:lstStyle/>
            <a:p>
              <a:endParaRPr sz="2400"/>
            </a:p>
          </p:txBody>
        </p:sp>
        <p:sp>
          <p:nvSpPr>
            <p:cNvPr id="302" name="Google Shape;302;p28"/>
            <p:cNvSpPr/>
            <p:nvPr/>
          </p:nvSpPr>
          <p:spPr>
            <a:xfrm>
              <a:off x="5090373" y="2894424"/>
              <a:ext cx="20396" cy="6871"/>
            </a:xfrm>
            <a:custGeom>
              <a:avLst/>
              <a:gdLst/>
              <a:ahLst/>
              <a:cxnLst/>
              <a:rect l="l" t="t" r="r" b="b"/>
              <a:pathLst>
                <a:path w="282" h="95" extrusionOk="0">
                  <a:moveTo>
                    <a:pt x="94" y="32"/>
                  </a:moveTo>
                  <a:lnTo>
                    <a:pt x="94" y="32"/>
                  </a:lnTo>
                  <a:lnTo>
                    <a:pt x="281" y="95"/>
                  </a:lnTo>
                  <a:lnTo>
                    <a:pt x="281" y="95"/>
                  </a:lnTo>
                  <a:lnTo>
                    <a:pt x="94" y="32"/>
                  </a:lnTo>
                  <a:lnTo>
                    <a:pt x="94" y="32"/>
                  </a:lnTo>
                  <a:lnTo>
                    <a:pt x="94" y="32"/>
                  </a:lnTo>
                  <a:close/>
                  <a:moveTo>
                    <a:pt x="0" y="1"/>
                  </a:moveTo>
                  <a:lnTo>
                    <a:pt x="0" y="1"/>
                  </a:lnTo>
                  <a:lnTo>
                    <a:pt x="0" y="1"/>
                  </a:lnTo>
                  <a:lnTo>
                    <a:pt x="0" y="1"/>
                  </a:lnTo>
                  <a:lnTo>
                    <a:pt x="94" y="32"/>
                  </a:lnTo>
                  <a:lnTo>
                    <a:pt x="94" y="32"/>
                  </a:lnTo>
                  <a:lnTo>
                    <a:pt x="94" y="32"/>
                  </a:lnTo>
                  <a:lnTo>
                    <a:pt x="94" y="32"/>
                  </a:lnTo>
                  <a:lnTo>
                    <a:pt x="0" y="1"/>
                  </a:lnTo>
                  <a:close/>
                </a:path>
              </a:pathLst>
            </a:custGeom>
            <a:solidFill>
              <a:srgbClr val="00A9C4"/>
            </a:solidFill>
            <a:ln>
              <a:noFill/>
            </a:ln>
          </p:spPr>
          <p:txBody>
            <a:bodyPr spcFirstLastPara="1" wrap="square" lIns="121900" tIns="121900" rIns="121900" bIns="121900" anchor="ctr" anchorCtr="0">
              <a:noAutofit/>
            </a:bodyPr>
            <a:lstStyle/>
            <a:p>
              <a:endParaRPr sz="2400"/>
            </a:p>
          </p:txBody>
        </p:sp>
        <p:sp>
          <p:nvSpPr>
            <p:cNvPr id="303" name="Google Shape;303;p28"/>
            <p:cNvSpPr/>
            <p:nvPr/>
          </p:nvSpPr>
          <p:spPr>
            <a:xfrm>
              <a:off x="5097099" y="2896738"/>
              <a:ext cx="13670" cy="4557"/>
            </a:xfrm>
            <a:custGeom>
              <a:avLst/>
              <a:gdLst/>
              <a:ahLst/>
              <a:cxnLst/>
              <a:rect l="l" t="t" r="r" b="b"/>
              <a:pathLst>
                <a:path w="189" h="63" fill="none" extrusionOk="0">
                  <a:moveTo>
                    <a:pt x="1" y="0"/>
                  </a:moveTo>
                  <a:lnTo>
                    <a:pt x="1" y="0"/>
                  </a:lnTo>
                  <a:lnTo>
                    <a:pt x="188" y="63"/>
                  </a:lnTo>
                  <a:lnTo>
                    <a:pt x="188" y="63"/>
                  </a:lnTo>
                  <a:lnTo>
                    <a:pt x="1" y="0"/>
                  </a:lnTo>
                  <a:lnTo>
                    <a:pt x="1" y="0"/>
                  </a:lnTo>
                  <a:lnTo>
                    <a:pt x="1" y="0"/>
                  </a:lnTo>
                </a:path>
              </a:pathLst>
            </a:custGeom>
            <a:noFill/>
            <a:ln>
              <a:noFill/>
            </a:ln>
          </p:spPr>
          <p:txBody>
            <a:bodyPr spcFirstLastPara="1" wrap="square" lIns="121900" tIns="121900" rIns="121900" bIns="121900" anchor="ctr" anchorCtr="0">
              <a:noAutofit/>
            </a:bodyPr>
            <a:lstStyle/>
            <a:p>
              <a:endParaRPr sz="2400"/>
            </a:p>
          </p:txBody>
        </p:sp>
        <p:sp>
          <p:nvSpPr>
            <p:cNvPr id="304" name="Google Shape;304;p28"/>
            <p:cNvSpPr/>
            <p:nvPr/>
          </p:nvSpPr>
          <p:spPr>
            <a:xfrm>
              <a:off x="5090373" y="2894424"/>
              <a:ext cx="6799" cy="2387"/>
            </a:xfrm>
            <a:custGeom>
              <a:avLst/>
              <a:gdLst/>
              <a:ahLst/>
              <a:cxnLst/>
              <a:rect l="l" t="t" r="r" b="b"/>
              <a:pathLst>
                <a:path w="94" h="33" fill="none" extrusionOk="0">
                  <a:moveTo>
                    <a:pt x="0" y="1"/>
                  </a:moveTo>
                  <a:lnTo>
                    <a:pt x="0" y="1"/>
                  </a:lnTo>
                  <a:lnTo>
                    <a:pt x="0" y="1"/>
                  </a:lnTo>
                  <a:lnTo>
                    <a:pt x="0" y="1"/>
                  </a:lnTo>
                  <a:lnTo>
                    <a:pt x="94" y="32"/>
                  </a:lnTo>
                  <a:lnTo>
                    <a:pt x="94" y="32"/>
                  </a:lnTo>
                  <a:lnTo>
                    <a:pt x="94" y="32"/>
                  </a:lnTo>
                  <a:lnTo>
                    <a:pt x="94" y="32"/>
                  </a:lnTo>
                  <a:lnTo>
                    <a:pt x="0" y="1"/>
                  </a:lnTo>
                </a:path>
              </a:pathLst>
            </a:custGeom>
            <a:noFill/>
            <a:ln>
              <a:noFill/>
            </a:ln>
          </p:spPr>
          <p:txBody>
            <a:bodyPr spcFirstLastPara="1" wrap="square" lIns="121900" tIns="121900" rIns="121900" bIns="121900" anchor="ctr" anchorCtr="0">
              <a:noAutofit/>
            </a:bodyPr>
            <a:lstStyle/>
            <a:p>
              <a:endParaRPr sz="2400"/>
            </a:p>
          </p:txBody>
        </p:sp>
        <p:sp>
          <p:nvSpPr>
            <p:cNvPr id="305" name="Google Shape;305;p28"/>
            <p:cNvSpPr/>
            <p:nvPr/>
          </p:nvSpPr>
          <p:spPr>
            <a:xfrm>
              <a:off x="5119739" y="2901223"/>
              <a:ext cx="61117" cy="65673"/>
            </a:xfrm>
            <a:custGeom>
              <a:avLst/>
              <a:gdLst/>
              <a:ahLst/>
              <a:cxnLst/>
              <a:rect l="l" t="t" r="r" b="b"/>
              <a:pathLst>
                <a:path w="845" h="908" extrusionOk="0">
                  <a:moveTo>
                    <a:pt x="0" y="1"/>
                  </a:moveTo>
                  <a:lnTo>
                    <a:pt x="0" y="1"/>
                  </a:lnTo>
                  <a:lnTo>
                    <a:pt x="0" y="1"/>
                  </a:lnTo>
                  <a:lnTo>
                    <a:pt x="125" y="32"/>
                  </a:lnTo>
                  <a:lnTo>
                    <a:pt x="125" y="32"/>
                  </a:lnTo>
                  <a:lnTo>
                    <a:pt x="282" y="63"/>
                  </a:lnTo>
                  <a:lnTo>
                    <a:pt x="407" y="126"/>
                  </a:lnTo>
                  <a:lnTo>
                    <a:pt x="532" y="251"/>
                  </a:lnTo>
                  <a:lnTo>
                    <a:pt x="626" y="344"/>
                  </a:lnTo>
                  <a:lnTo>
                    <a:pt x="719" y="501"/>
                  </a:lnTo>
                  <a:lnTo>
                    <a:pt x="813" y="626"/>
                  </a:lnTo>
                  <a:lnTo>
                    <a:pt x="844" y="751"/>
                  </a:lnTo>
                  <a:lnTo>
                    <a:pt x="844" y="907"/>
                  </a:lnTo>
                  <a:lnTo>
                    <a:pt x="844" y="907"/>
                  </a:lnTo>
                  <a:lnTo>
                    <a:pt x="844" y="751"/>
                  </a:lnTo>
                  <a:lnTo>
                    <a:pt x="813" y="626"/>
                  </a:lnTo>
                  <a:lnTo>
                    <a:pt x="719" y="501"/>
                  </a:lnTo>
                  <a:lnTo>
                    <a:pt x="626" y="344"/>
                  </a:lnTo>
                  <a:lnTo>
                    <a:pt x="532" y="251"/>
                  </a:lnTo>
                  <a:lnTo>
                    <a:pt x="407" y="126"/>
                  </a:lnTo>
                  <a:lnTo>
                    <a:pt x="282" y="63"/>
                  </a:lnTo>
                  <a:lnTo>
                    <a:pt x="125" y="32"/>
                  </a:lnTo>
                  <a:lnTo>
                    <a:pt x="125" y="32"/>
                  </a:lnTo>
                  <a:lnTo>
                    <a:pt x="0" y="1"/>
                  </a:lnTo>
                  <a:close/>
                </a:path>
              </a:pathLst>
            </a:custGeom>
            <a:solidFill>
              <a:srgbClr val="D9D9DA"/>
            </a:solidFill>
            <a:ln>
              <a:noFill/>
            </a:ln>
          </p:spPr>
          <p:txBody>
            <a:bodyPr spcFirstLastPara="1" wrap="square" lIns="121900" tIns="121900" rIns="121900" bIns="121900" anchor="ctr" anchorCtr="0">
              <a:noAutofit/>
            </a:bodyPr>
            <a:lstStyle/>
            <a:p>
              <a:endParaRPr sz="2400"/>
            </a:p>
          </p:txBody>
        </p:sp>
        <p:sp>
          <p:nvSpPr>
            <p:cNvPr id="306" name="Google Shape;306;p28"/>
            <p:cNvSpPr/>
            <p:nvPr/>
          </p:nvSpPr>
          <p:spPr>
            <a:xfrm>
              <a:off x="5119739" y="2901223"/>
              <a:ext cx="61117" cy="65673"/>
            </a:xfrm>
            <a:custGeom>
              <a:avLst/>
              <a:gdLst/>
              <a:ahLst/>
              <a:cxnLst/>
              <a:rect l="l" t="t" r="r" b="b"/>
              <a:pathLst>
                <a:path w="845" h="908" fill="none" extrusionOk="0">
                  <a:moveTo>
                    <a:pt x="0" y="1"/>
                  </a:moveTo>
                  <a:lnTo>
                    <a:pt x="0" y="1"/>
                  </a:lnTo>
                  <a:lnTo>
                    <a:pt x="0" y="1"/>
                  </a:lnTo>
                  <a:lnTo>
                    <a:pt x="125" y="32"/>
                  </a:lnTo>
                  <a:lnTo>
                    <a:pt x="125" y="32"/>
                  </a:lnTo>
                  <a:lnTo>
                    <a:pt x="282" y="63"/>
                  </a:lnTo>
                  <a:lnTo>
                    <a:pt x="407" y="126"/>
                  </a:lnTo>
                  <a:lnTo>
                    <a:pt x="532" y="251"/>
                  </a:lnTo>
                  <a:lnTo>
                    <a:pt x="626" y="344"/>
                  </a:lnTo>
                  <a:lnTo>
                    <a:pt x="719" y="501"/>
                  </a:lnTo>
                  <a:lnTo>
                    <a:pt x="813" y="626"/>
                  </a:lnTo>
                  <a:lnTo>
                    <a:pt x="844" y="751"/>
                  </a:lnTo>
                  <a:lnTo>
                    <a:pt x="844" y="907"/>
                  </a:lnTo>
                  <a:lnTo>
                    <a:pt x="844" y="907"/>
                  </a:lnTo>
                  <a:lnTo>
                    <a:pt x="844" y="751"/>
                  </a:lnTo>
                  <a:lnTo>
                    <a:pt x="813" y="626"/>
                  </a:lnTo>
                  <a:lnTo>
                    <a:pt x="719" y="501"/>
                  </a:lnTo>
                  <a:lnTo>
                    <a:pt x="626" y="344"/>
                  </a:lnTo>
                  <a:lnTo>
                    <a:pt x="532" y="251"/>
                  </a:lnTo>
                  <a:lnTo>
                    <a:pt x="407" y="126"/>
                  </a:lnTo>
                  <a:lnTo>
                    <a:pt x="282" y="63"/>
                  </a:lnTo>
                  <a:lnTo>
                    <a:pt x="125" y="32"/>
                  </a:lnTo>
                  <a:lnTo>
                    <a:pt x="125" y="32"/>
                  </a:lnTo>
                  <a:lnTo>
                    <a:pt x="0" y="1"/>
                  </a:lnTo>
                </a:path>
              </a:pathLst>
            </a:custGeom>
            <a:noFill/>
            <a:ln>
              <a:noFill/>
            </a:ln>
          </p:spPr>
          <p:txBody>
            <a:bodyPr spcFirstLastPara="1" wrap="square" lIns="121900" tIns="121900" rIns="121900" bIns="121900" anchor="ctr" anchorCtr="0">
              <a:noAutofit/>
            </a:bodyPr>
            <a:lstStyle/>
            <a:p>
              <a:endParaRPr sz="2400"/>
            </a:p>
          </p:txBody>
        </p:sp>
        <p:sp>
          <p:nvSpPr>
            <p:cNvPr id="307" name="Google Shape;307;p28"/>
            <p:cNvSpPr/>
            <p:nvPr/>
          </p:nvSpPr>
          <p:spPr>
            <a:xfrm>
              <a:off x="4882349" y="2901223"/>
              <a:ext cx="237451" cy="149284"/>
            </a:xfrm>
            <a:custGeom>
              <a:avLst/>
              <a:gdLst/>
              <a:ahLst/>
              <a:cxnLst/>
              <a:rect l="l" t="t" r="r" b="b"/>
              <a:pathLst>
                <a:path w="3283" h="2064" extrusionOk="0">
                  <a:moveTo>
                    <a:pt x="125" y="1407"/>
                  </a:moveTo>
                  <a:lnTo>
                    <a:pt x="125" y="1407"/>
                  </a:lnTo>
                  <a:lnTo>
                    <a:pt x="125" y="1407"/>
                  </a:lnTo>
                  <a:lnTo>
                    <a:pt x="125" y="1407"/>
                  </a:lnTo>
                  <a:lnTo>
                    <a:pt x="63" y="1532"/>
                  </a:lnTo>
                  <a:lnTo>
                    <a:pt x="32" y="1657"/>
                  </a:lnTo>
                  <a:lnTo>
                    <a:pt x="0" y="2064"/>
                  </a:lnTo>
                  <a:lnTo>
                    <a:pt x="0" y="2064"/>
                  </a:lnTo>
                  <a:lnTo>
                    <a:pt x="32" y="1657"/>
                  </a:lnTo>
                  <a:lnTo>
                    <a:pt x="63" y="1532"/>
                  </a:lnTo>
                  <a:lnTo>
                    <a:pt x="125" y="1407"/>
                  </a:lnTo>
                  <a:lnTo>
                    <a:pt x="125" y="1407"/>
                  </a:lnTo>
                  <a:lnTo>
                    <a:pt x="125" y="1407"/>
                  </a:lnTo>
                  <a:close/>
                  <a:moveTo>
                    <a:pt x="157" y="1376"/>
                  </a:moveTo>
                  <a:lnTo>
                    <a:pt x="157" y="1376"/>
                  </a:lnTo>
                  <a:lnTo>
                    <a:pt x="125" y="1407"/>
                  </a:lnTo>
                  <a:lnTo>
                    <a:pt x="125" y="1407"/>
                  </a:lnTo>
                  <a:lnTo>
                    <a:pt x="157" y="1376"/>
                  </a:lnTo>
                  <a:close/>
                  <a:moveTo>
                    <a:pt x="157" y="1376"/>
                  </a:moveTo>
                  <a:lnTo>
                    <a:pt x="157" y="1376"/>
                  </a:lnTo>
                  <a:lnTo>
                    <a:pt x="157" y="1376"/>
                  </a:lnTo>
                  <a:lnTo>
                    <a:pt x="157" y="1376"/>
                  </a:lnTo>
                  <a:lnTo>
                    <a:pt x="157" y="1376"/>
                  </a:lnTo>
                  <a:close/>
                  <a:moveTo>
                    <a:pt x="157" y="1376"/>
                  </a:moveTo>
                  <a:lnTo>
                    <a:pt x="157" y="1376"/>
                  </a:lnTo>
                  <a:lnTo>
                    <a:pt x="157" y="1376"/>
                  </a:lnTo>
                  <a:lnTo>
                    <a:pt x="157" y="1376"/>
                  </a:lnTo>
                  <a:lnTo>
                    <a:pt x="157" y="1376"/>
                  </a:lnTo>
                  <a:close/>
                  <a:moveTo>
                    <a:pt x="157" y="1345"/>
                  </a:moveTo>
                  <a:lnTo>
                    <a:pt x="157" y="1345"/>
                  </a:lnTo>
                  <a:lnTo>
                    <a:pt x="157" y="1345"/>
                  </a:lnTo>
                  <a:lnTo>
                    <a:pt x="157" y="1345"/>
                  </a:lnTo>
                  <a:lnTo>
                    <a:pt x="157" y="1345"/>
                  </a:lnTo>
                  <a:close/>
                  <a:moveTo>
                    <a:pt x="3157" y="1"/>
                  </a:moveTo>
                  <a:lnTo>
                    <a:pt x="3157" y="1"/>
                  </a:lnTo>
                  <a:lnTo>
                    <a:pt x="3157" y="1"/>
                  </a:lnTo>
                  <a:lnTo>
                    <a:pt x="3157" y="1"/>
                  </a:lnTo>
                  <a:lnTo>
                    <a:pt x="3282" y="1"/>
                  </a:lnTo>
                  <a:lnTo>
                    <a:pt x="3282" y="1"/>
                  </a:lnTo>
                  <a:lnTo>
                    <a:pt x="3282" y="1"/>
                  </a:lnTo>
                  <a:lnTo>
                    <a:pt x="3157" y="1"/>
                  </a:lnTo>
                  <a:close/>
                </a:path>
              </a:pathLst>
            </a:custGeom>
            <a:solidFill>
              <a:srgbClr val="00A9C4"/>
            </a:solidFill>
            <a:ln>
              <a:noFill/>
            </a:ln>
          </p:spPr>
          <p:txBody>
            <a:bodyPr spcFirstLastPara="1" wrap="square" lIns="121900" tIns="121900" rIns="121900" bIns="121900" anchor="ctr" anchorCtr="0">
              <a:noAutofit/>
            </a:bodyPr>
            <a:lstStyle/>
            <a:p>
              <a:endParaRPr sz="2400"/>
            </a:p>
          </p:txBody>
        </p:sp>
        <p:sp>
          <p:nvSpPr>
            <p:cNvPr id="308" name="Google Shape;308;p28"/>
            <p:cNvSpPr/>
            <p:nvPr/>
          </p:nvSpPr>
          <p:spPr>
            <a:xfrm>
              <a:off x="4882349" y="3002992"/>
              <a:ext cx="9113" cy="47519"/>
            </a:xfrm>
            <a:custGeom>
              <a:avLst/>
              <a:gdLst/>
              <a:ahLst/>
              <a:cxnLst/>
              <a:rect l="l" t="t" r="r" b="b"/>
              <a:pathLst>
                <a:path w="126" h="657" fill="none" extrusionOk="0">
                  <a:moveTo>
                    <a:pt x="125" y="0"/>
                  </a:moveTo>
                  <a:lnTo>
                    <a:pt x="125" y="0"/>
                  </a:lnTo>
                  <a:lnTo>
                    <a:pt x="125" y="0"/>
                  </a:lnTo>
                  <a:lnTo>
                    <a:pt x="125" y="0"/>
                  </a:lnTo>
                  <a:lnTo>
                    <a:pt x="63" y="125"/>
                  </a:lnTo>
                  <a:lnTo>
                    <a:pt x="32" y="250"/>
                  </a:lnTo>
                  <a:lnTo>
                    <a:pt x="0" y="657"/>
                  </a:lnTo>
                  <a:lnTo>
                    <a:pt x="0" y="657"/>
                  </a:lnTo>
                  <a:lnTo>
                    <a:pt x="32" y="250"/>
                  </a:lnTo>
                  <a:lnTo>
                    <a:pt x="63" y="125"/>
                  </a:lnTo>
                  <a:lnTo>
                    <a:pt x="125" y="0"/>
                  </a:lnTo>
                  <a:lnTo>
                    <a:pt x="125" y="0"/>
                  </a:lnTo>
                  <a:lnTo>
                    <a:pt x="125" y="0"/>
                  </a:lnTo>
                </a:path>
              </a:pathLst>
            </a:custGeom>
            <a:noFill/>
            <a:ln>
              <a:noFill/>
            </a:ln>
          </p:spPr>
          <p:txBody>
            <a:bodyPr spcFirstLastPara="1" wrap="square" lIns="121900" tIns="121900" rIns="121900" bIns="121900" anchor="ctr" anchorCtr="0">
              <a:noAutofit/>
            </a:bodyPr>
            <a:lstStyle/>
            <a:p>
              <a:endParaRPr sz="2400"/>
            </a:p>
          </p:txBody>
        </p:sp>
        <p:sp>
          <p:nvSpPr>
            <p:cNvPr id="309" name="Google Shape;309;p28"/>
            <p:cNvSpPr/>
            <p:nvPr/>
          </p:nvSpPr>
          <p:spPr>
            <a:xfrm>
              <a:off x="4891390" y="3000678"/>
              <a:ext cx="2314" cy="2387"/>
            </a:xfrm>
            <a:custGeom>
              <a:avLst/>
              <a:gdLst/>
              <a:ahLst/>
              <a:cxnLst/>
              <a:rect l="l" t="t" r="r" b="b"/>
              <a:pathLst>
                <a:path w="32" h="33" fill="none" extrusionOk="0">
                  <a:moveTo>
                    <a:pt x="32" y="1"/>
                  </a:moveTo>
                  <a:lnTo>
                    <a:pt x="32" y="1"/>
                  </a:lnTo>
                  <a:lnTo>
                    <a:pt x="0" y="32"/>
                  </a:lnTo>
                  <a:lnTo>
                    <a:pt x="0" y="32"/>
                  </a:lnTo>
                  <a:lnTo>
                    <a:pt x="32" y="1"/>
                  </a:lnTo>
                </a:path>
              </a:pathLst>
            </a:custGeom>
            <a:noFill/>
            <a:ln>
              <a:noFill/>
            </a:ln>
          </p:spPr>
          <p:txBody>
            <a:bodyPr spcFirstLastPara="1" wrap="square" lIns="121900" tIns="121900" rIns="121900" bIns="121900" anchor="ctr" anchorCtr="0">
              <a:noAutofit/>
            </a:bodyPr>
            <a:lstStyle/>
            <a:p>
              <a:endParaRPr sz="2400"/>
            </a:p>
          </p:txBody>
        </p:sp>
        <p:sp>
          <p:nvSpPr>
            <p:cNvPr id="310" name="Google Shape;310;p28"/>
            <p:cNvSpPr/>
            <p:nvPr/>
          </p:nvSpPr>
          <p:spPr>
            <a:xfrm>
              <a:off x="4893633" y="3000678"/>
              <a:ext cx="72" cy="72"/>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121900" tIns="121900" rIns="121900" bIns="121900" anchor="ctr" anchorCtr="0">
              <a:noAutofit/>
            </a:bodyPr>
            <a:lstStyle/>
            <a:p>
              <a:endParaRPr sz="2400"/>
            </a:p>
          </p:txBody>
        </p:sp>
        <p:sp>
          <p:nvSpPr>
            <p:cNvPr id="311" name="Google Shape;311;p28"/>
            <p:cNvSpPr/>
            <p:nvPr/>
          </p:nvSpPr>
          <p:spPr>
            <a:xfrm>
              <a:off x="4893633" y="3000678"/>
              <a:ext cx="72" cy="72"/>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121900" tIns="121900" rIns="121900" bIns="121900" anchor="ctr" anchorCtr="0">
              <a:noAutofit/>
            </a:bodyPr>
            <a:lstStyle/>
            <a:p>
              <a:endParaRPr sz="2400"/>
            </a:p>
          </p:txBody>
        </p:sp>
        <p:sp>
          <p:nvSpPr>
            <p:cNvPr id="312" name="Google Shape;312;p28"/>
            <p:cNvSpPr/>
            <p:nvPr/>
          </p:nvSpPr>
          <p:spPr>
            <a:xfrm>
              <a:off x="4893633" y="2998435"/>
              <a:ext cx="72" cy="72"/>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121900" tIns="121900" rIns="121900" bIns="121900" anchor="ctr" anchorCtr="0">
              <a:noAutofit/>
            </a:bodyPr>
            <a:lstStyle/>
            <a:p>
              <a:endParaRPr sz="2400"/>
            </a:p>
          </p:txBody>
        </p:sp>
        <p:sp>
          <p:nvSpPr>
            <p:cNvPr id="313" name="Google Shape;313;p28"/>
            <p:cNvSpPr/>
            <p:nvPr/>
          </p:nvSpPr>
          <p:spPr>
            <a:xfrm>
              <a:off x="5110698" y="2901223"/>
              <a:ext cx="9113" cy="72"/>
            </a:xfrm>
            <a:custGeom>
              <a:avLst/>
              <a:gdLst/>
              <a:ahLst/>
              <a:cxnLst/>
              <a:rect l="l" t="t" r="r" b="b"/>
              <a:pathLst>
                <a:path w="126" h="1" fill="none" extrusionOk="0">
                  <a:moveTo>
                    <a:pt x="0" y="1"/>
                  </a:moveTo>
                  <a:lnTo>
                    <a:pt x="0" y="1"/>
                  </a:lnTo>
                  <a:lnTo>
                    <a:pt x="0" y="1"/>
                  </a:lnTo>
                  <a:lnTo>
                    <a:pt x="0" y="1"/>
                  </a:lnTo>
                  <a:lnTo>
                    <a:pt x="125" y="1"/>
                  </a:lnTo>
                  <a:lnTo>
                    <a:pt x="125" y="1"/>
                  </a:lnTo>
                  <a:lnTo>
                    <a:pt x="125" y="1"/>
                  </a:lnTo>
                  <a:lnTo>
                    <a:pt x="0" y="1"/>
                  </a:lnTo>
                </a:path>
              </a:pathLst>
            </a:custGeom>
            <a:noFill/>
            <a:ln>
              <a:noFill/>
            </a:ln>
          </p:spPr>
          <p:txBody>
            <a:bodyPr spcFirstLastPara="1" wrap="square" lIns="121900" tIns="121900" rIns="121900" bIns="121900" anchor="ctr" anchorCtr="0">
              <a:noAutofit/>
            </a:bodyPr>
            <a:lstStyle/>
            <a:p>
              <a:endParaRPr sz="2400"/>
            </a:p>
          </p:txBody>
        </p:sp>
        <p:sp>
          <p:nvSpPr>
            <p:cNvPr id="314" name="Google Shape;314;p28"/>
            <p:cNvSpPr/>
            <p:nvPr/>
          </p:nvSpPr>
          <p:spPr>
            <a:xfrm>
              <a:off x="4882349" y="2901223"/>
              <a:ext cx="298496" cy="217127"/>
            </a:xfrm>
            <a:custGeom>
              <a:avLst/>
              <a:gdLst/>
              <a:ahLst/>
              <a:cxnLst/>
              <a:rect l="l" t="t" r="r" b="b"/>
              <a:pathLst>
                <a:path w="4127" h="3002" extrusionOk="0">
                  <a:moveTo>
                    <a:pt x="3157" y="1"/>
                  </a:moveTo>
                  <a:lnTo>
                    <a:pt x="3314" y="94"/>
                  </a:lnTo>
                  <a:lnTo>
                    <a:pt x="3501" y="219"/>
                  </a:lnTo>
                  <a:lnTo>
                    <a:pt x="3626" y="407"/>
                  </a:lnTo>
                  <a:lnTo>
                    <a:pt x="3720" y="626"/>
                  </a:lnTo>
                  <a:lnTo>
                    <a:pt x="3783" y="876"/>
                  </a:lnTo>
                  <a:lnTo>
                    <a:pt x="3783" y="1157"/>
                  </a:lnTo>
                  <a:lnTo>
                    <a:pt x="3720" y="1470"/>
                  </a:lnTo>
                  <a:lnTo>
                    <a:pt x="3626" y="1813"/>
                  </a:lnTo>
                  <a:lnTo>
                    <a:pt x="3564" y="1876"/>
                  </a:lnTo>
                  <a:lnTo>
                    <a:pt x="3470" y="1939"/>
                  </a:lnTo>
                  <a:lnTo>
                    <a:pt x="3095" y="2095"/>
                  </a:lnTo>
                  <a:lnTo>
                    <a:pt x="2626" y="2220"/>
                  </a:lnTo>
                  <a:lnTo>
                    <a:pt x="2095" y="2376"/>
                  </a:lnTo>
                  <a:lnTo>
                    <a:pt x="1032" y="2564"/>
                  </a:lnTo>
                  <a:lnTo>
                    <a:pt x="375" y="2657"/>
                  </a:lnTo>
                  <a:lnTo>
                    <a:pt x="250" y="2626"/>
                  </a:lnTo>
                  <a:lnTo>
                    <a:pt x="188" y="2532"/>
                  </a:lnTo>
                  <a:lnTo>
                    <a:pt x="125" y="2439"/>
                  </a:lnTo>
                  <a:lnTo>
                    <a:pt x="94" y="2282"/>
                  </a:lnTo>
                  <a:lnTo>
                    <a:pt x="94" y="2157"/>
                  </a:lnTo>
                  <a:lnTo>
                    <a:pt x="125" y="2001"/>
                  </a:lnTo>
                  <a:lnTo>
                    <a:pt x="188" y="1720"/>
                  </a:lnTo>
                  <a:lnTo>
                    <a:pt x="282" y="1563"/>
                  </a:lnTo>
                  <a:lnTo>
                    <a:pt x="407" y="1376"/>
                  </a:lnTo>
                  <a:lnTo>
                    <a:pt x="688" y="1032"/>
                  </a:lnTo>
                  <a:lnTo>
                    <a:pt x="1063" y="657"/>
                  </a:lnTo>
                  <a:lnTo>
                    <a:pt x="1063" y="657"/>
                  </a:lnTo>
                  <a:lnTo>
                    <a:pt x="532" y="1063"/>
                  </a:lnTo>
                  <a:lnTo>
                    <a:pt x="157" y="1345"/>
                  </a:lnTo>
                  <a:lnTo>
                    <a:pt x="157" y="1376"/>
                  </a:lnTo>
                  <a:lnTo>
                    <a:pt x="125" y="1407"/>
                  </a:lnTo>
                  <a:lnTo>
                    <a:pt x="63" y="1532"/>
                  </a:lnTo>
                  <a:lnTo>
                    <a:pt x="32" y="1657"/>
                  </a:lnTo>
                  <a:lnTo>
                    <a:pt x="0" y="2064"/>
                  </a:lnTo>
                  <a:lnTo>
                    <a:pt x="0" y="2532"/>
                  </a:lnTo>
                  <a:lnTo>
                    <a:pt x="32" y="2751"/>
                  </a:lnTo>
                  <a:lnTo>
                    <a:pt x="63" y="2782"/>
                  </a:lnTo>
                  <a:lnTo>
                    <a:pt x="94" y="2845"/>
                  </a:lnTo>
                  <a:lnTo>
                    <a:pt x="250" y="2939"/>
                  </a:lnTo>
                  <a:lnTo>
                    <a:pt x="500" y="3001"/>
                  </a:lnTo>
                  <a:lnTo>
                    <a:pt x="563" y="3001"/>
                  </a:lnTo>
                  <a:lnTo>
                    <a:pt x="876" y="2970"/>
                  </a:lnTo>
                  <a:lnTo>
                    <a:pt x="1344" y="2876"/>
                  </a:lnTo>
                  <a:lnTo>
                    <a:pt x="2470" y="2626"/>
                  </a:lnTo>
                  <a:lnTo>
                    <a:pt x="3939" y="2220"/>
                  </a:lnTo>
                  <a:lnTo>
                    <a:pt x="4001" y="1720"/>
                  </a:lnTo>
                  <a:lnTo>
                    <a:pt x="4126" y="970"/>
                  </a:lnTo>
                  <a:lnTo>
                    <a:pt x="4126" y="907"/>
                  </a:lnTo>
                  <a:lnTo>
                    <a:pt x="4126" y="751"/>
                  </a:lnTo>
                  <a:lnTo>
                    <a:pt x="4095" y="626"/>
                  </a:lnTo>
                  <a:lnTo>
                    <a:pt x="4001" y="501"/>
                  </a:lnTo>
                  <a:lnTo>
                    <a:pt x="3908" y="344"/>
                  </a:lnTo>
                  <a:lnTo>
                    <a:pt x="3814" y="251"/>
                  </a:lnTo>
                  <a:lnTo>
                    <a:pt x="3689" y="126"/>
                  </a:lnTo>
                  <a:lnTo>
                    <a:pt x="3564" y="63"/>
                  </a:lnTo>
                  <a:lnTo>
                    <a:pt x="3407" y="32"/>
                  </a:lnTo>
                  <a:lnTo>
                    <a:pt x="3282" y="1"/>
                  </a:lnTo>
                  <a:close/>
                </a:path>
              </a:pathLst>
            </a:custGeom>
            <a:solidFill>
              <a:srgbClr val="E5E5E6"/>
            </a:solidFill>
            <a:ln>
              <a:noFill/>
            </a:ln>
          </p:spPr>
          <p:txBody>
            <a:bodyPr spcFirstLastPara="1" wrap="square" lIns="121900" tIns="121900" rIns="121900" bIns="121900" anchor="ctr" anchorCtr="0">
              <a:noAutofit/>
            </a:bodyPr>
            <a:lstStyle/>
            <a:p>
              <a:endParaRPr sz="2400"/>
            </a:p>
          </p:txBody>
        </p:sp>
        <p:sp>
          <p:nvSpPr>
            <p:cNvPr id="315" name="Google Shape;315;p28"/>
            <p:cNvSpPr/>
            <p:nvPr/>
          </p:nvSpPr>
          <p:spPr>
            <a:xfrm>
              <a:off x="4882349" y="2901223"/>
              <a:ext cx="298496" cy="217127"/>
            </a:xfrm>
            <a:custGeom>
              <a:avLst/>
              <a:gdLst/>
              <a:ahLst/>
              <a:cxnLst/>
              <a:rect l="l" t="t" r="r" b="b"/>
              <a:pathLst>
                <a:path w="4127" h="3002" fill="none" extrusionOk="0">
                  <a:moveTo>
                    <a:pt x="3157" y="1"/>
                  </a:moveTo>
                  <a:lnTo>
                    <a:pt x="3157" y="1"/>
                  </a:lnTo>
                  <a:lnTo>
                    <a:pt x="3314" y="94"/>
                  </a:lnTo>
                  <a:lnTo>
                    <a:pt x="3501" y="219"/>
                  </a:lnTo>
                  <a:lnTo>
                    <a:pt x="3626" y="407"/>
                  </a:lnTo>
                  <a:lnTo>
                    <a:pt x="3720" y="626"/>
                  </a:lnTo>
                  <a:lnTo>
                    <a:pt x="3783" y="876"/>
                  </a:lnTo>
                  <a:lnTo>
                    <a:pt x="3783" y="1157"/>
                  </a:lnTo>
                  <a:lnTo>
                    <a:pt x="3720" y="1470"/>
                  </a:lnTo>
                  <a:lnTo>
                    <a:pt x="3626" y="1813"/>
                  </a:lnTo>
                  <a:lnTo>
                    <a:pt x="3626" y="1813"/>
                  </a:lnTo>
                  <a:lnTo>
                    <a:pt x="3564" y="1876"/>
                  </a:lnTo>
                  <a:lnTo>
                    <a:pt x="3470" y="1939"/>
                  </a:lnTo>
                  <a:lnTo>
                    <a:pt x="3095" y="2095"/>
                  </a:lnTo>
                  <a:lnTo>
                    <a:pt x="2626" y="2220"/>
                  </a:lnTo>
                  <a:lnTo>
                    <a:pt x="2095" y="2376"/>
                  </a:lnTo>
                  <a:lnTo>
                    <a:pt x="1032" y="2564"/>
                  </a:lnTo>
                  <a:lnTo>
                    <a:pt x="375" y="2657"/>
                  </a:lnTo>
                  <a:lnTo>
                    <a:pt x="375" y="2657"/>
                  </a:lnTo>
                  <a:lnTo>
                    <a:pt x="250" y="2626"/>
                  </a:lnTo>
                  <a:lnTo>
                    <a:pt x="188" y="2532"/>
                  </a:lnTo>
                  <a:lnTo>
                    <a:pt x="125" y="2439"/>
                  </a:lnTo>
                  <a:lnTo>
                    <a:pt x="94" y="2282"/>
                  </a:lnTo>
                  <a:lnTo>
                    <a:pt x="94" y="2157"/>
                  </a:lnTo>
                  <a:lnTo>
                    <a:pt x="125" y="2001"/>
                  </a:lnTo>
                  <a:lnTo>
                    <a:pt x="188" y="1720"/>
                  </a:lnTo>
                  <a:lnTo>
                    <a:pt x="188" y="1720"/>
                  </a:lnTo>
                  <a:lnTo>
                    <a:pt x="282" y="1563"/>
                  </a:lnTo>
                  <a:lnTo>
                    <a:pt x="407" y="1376"/>
                  </a:lnTo>
                  <a:lnTo>
                    <a:pt x="688" y="1032"/>
                  </a:lnTo>
                  <a:lnTo>
                    <a:pt x="1063" y="657"/>
                  </a:lnTo>
                  <a:lnTo>
                    <a:pt x="1063" y="657"/>
                  </a:lnTo>
                  <a:lnTo>
                    <a:pt x="532" y="1063"/>
                  </a:lnTo>
                  <a:lnTo>
                    <a:pt x="157" y="1345"/>
                  </a:lnTo>
                  <a:lnTo>
                    <a:pt x="157" y="1345"/>
                  </a:lnTo>
                  <a:lnTo>
                    <a:pt x="157" y="1345"/>
                  </a:lnTo>
                  <a:lnTo>
                    <a:pt x="157" y="1345"/>
                  </a:lnTo>
                  <a:lnTo>
                    <a:pt x="157" y="1376"/>
                  </a:lnTo>
                  <a:lnTo>
                    <a:pt x="157" y="1376"/>
                  </a:lnTo>
                  <a:lnTo>
                    <a:pt x="157" y="1376"/>
                  </a:lnTo>
                  <a:lnTo>
                    <a:pt x="157" y="1376"/>
                  </a:lnTo>
                  <a:lnTo>
                    <a:pt x="157" y="1376"/>
                  </a:lnTo>
                  <a:lnTo>
                    <a:pt x="157" y="1376"/>
                  </a:lnTo>
                  <a:lnTo>
                    <a:pt x="157" y="1376"/>
                  </a:lnTo>
                  <a:lnTo>
                    <a:pt x="157" y="1376"/>
                  </a:lnTo>
                  <a:lnTo>
                    <a:pt x="157" y="1376"/>
                  </a:lnTo>
                  <a:lnTo>
                    <a:pt x="157" y="1376"/>
                  </a:lnTo>
                  <a:lnTo>
                    <a:pt x="125" y="1407"/>
                  </a:lnTo>
                  <a:lnTo>
                    <a:pt x="125" y="1407"/>
                  </a:lnTo>
                  <a:lnTo>
                    <a:pt x="125" y="1407"/>
                  </a:lnTo>
                  <a:lnTo>
                    <a:pt x="125" y="1407"/>
                  </a:lnTo>
                  <a:lnTo>
                    <a:pt x="125" y="1407"/>
                  </a:lnTo>
                  <a:lnTo>
                    <a:pt x="125" y="1407"/>
                  </a:lnTo>
                  <a:lnTo>
                    <a:pt x="63" y="1532"/>
                  </a:lnTo>
                  <a:lnTo>
                    <a:pt x="32" y="1657"/>
                  </a:lnTo>
                  <a:lnTo>
                    <a:pt x="0" y="2064"/>
                  </a:lnTo>
                  <a:lnTo>
                    <a:pt x="0" y="2064"/>
                  </a:lnTo>
                  <a:lnTo>
                    <a:pt x="0" y="2532"/>
                  </a:lnTo>
                  <a:lnTo>
                    <a:pt x="32" y="2751"/>
                  </a:lnTo>
                  <a:lnTo>
                    <a:pt x="32" y="2751"/>
                  </a:lnTo>
                  <a:lnTo>
                    <a:pt x="63" y="2782"/>
                  </a:lnTo>
                  <a:lnTo>
                    <a:pt x="94" y="2845"/>
                  </a:lnTo>
                  <a:lnTo>
                    <a:pt x="250" y="2939"/>
                  </a:lnTo>
                  <a:lnTo>
                    <a:pt x="500" y="3001"/>
                  </a:lnTo>
                  <a:lnTo>
                    <a:pt x="500" y="3001"/>
                  </a:lnTo>
                  <a:lnTo>
                    <a:pt x="563" y="3001"/>
                  </a:lnTo>
                  <a:lnTo>
                    <a:pt x="563" y="3001"/>
                  </a:lnTo>
                  <a:lnTo>
                    <a:pt x="876" y="2970"/>
                  </a:lnTo>
                  <a:lnTo>
                    <a:pt x="1344" y="2876"/>
                  </a:lnTo>
                  <a:lnTo>
                    <a:pt x="2470" y="2626"/>
                  </a:lnTo>
                  <a:lnTo>
                    <a:pt x="3939" y="2220"/>
                  </a:lnTo>
                  <a:lnTo>
                    <a:pt x="3939" y="2220"/>
                  </a:lnTo>
                  <a:lnTo>
                    <a:pt x="4001" y="1720"/>
                  </a:lnTo>
                  <a:lnTo>
                    <a:pt x="4126" y="970"/>
                  </a:lnTo>
                  <a:lnTo>
                    <a:pt x="4126" y="970"/>
                  </a:lnTo>
                  <a:lnTo>
                    <a:pt x="4126" y="907"/>
                  </a:lnTo>
                  <a:lnTo>
                    <a:pt x="4126" y="907"/>
                  </a:lnTo>
                  <a:lnTo>
                    <a:pt x="4126" y="751"/>
                  </a:lnTo>
                  <a:lnTo>
                    <a:pt x="4095" y="626"/>
                  </a:lnTo>
                  <a:lnTo>
                    <a:pt x="4001" y="501"/>
                  </a:lnTo>
                  <a:lnTo>
                    <a:pt x="3908" y="344"/>
                  </a:lnTo>
                  <a:lnTo>
                    <a:pt x="3814" y="251"/>
                  </a:lnTo>
                  <a:lnTo>
                    <a:pt x="3689" y="126"/>
                  </a:lnTo>
                  <a:lnTo>
                    <a:pt x="3564" y="63"/>
                  </a:lnTo>
                  <a:lnTo>
                    <a:pt x="3407" y="32"/>
                  </a:lnTo>
                  <a:lnTo>
                    <a:pt x="3407" y="32"/>
                  </a:lnTo>
                  <a:lnTo>
                    <a:pt x="3282" y="1"/>
                  </a:lnTo>
                  <a:lnTo>
                    <a:pt x="3282" y="1"/>
                  </a:lnTo>
                  <a:lnTo>
                    <a:pt x="3157" y="1"/>
                  </a:lnTo>
                </a:path>
              </a:pathLst>
            </a:custGeom>
            <a:noFill/>
            <a:ln>
              <a:noFill/>
            </a:ln>
          </p:spPr>
          <p:txBody>
            <a:bodyPr spcFirstLastPara="1" wrap="square" lIns="121900" tIns="121900" rIns="121900" bIns="121900" anchor="ctr" anchorCtr="0">
              <a:noAutofit/>
            </a:bodyPr>
            <a:lstStyle/>
            <a:p>
              <a:endParaRPr sz="2400"/>
            </a:p>
          </p:txBody>
        </p:sp>
        <p:sp>
          <p:nvSpPr>
            <p:cNvPr id="316" name="Google Shape;316;p28"/>
            <p:cNvSpPr/>
            <p:nvPr/>
          </p:nvSpPr>
          <p:spPr>
            <a:xfrm>
              <a:off x="5090373" y="2894424"/>
              <a:ext cx="6799" cy="2387"/>
            </a:xfrm>
            <a:custGeom>
              <a:avLst/>
              <a:gdLst/>
              <a:ahLst/>
              <a:cxnLst/>
              <a:rect l="l" t="t" r="r" b="b"/>
              <a:pathLst>
                <a:path w="94" h="33" fill="none" extrusionOk="0">
                  <a:moveTo>
                    <a:pt x="0" y="1"/>
                  </a:moveTo>
                  <a:lnTo>
                    <a:pt x="0" y="1"/>
                  </a:lnTo>
                  <a:lnTo>
                    <a:pt x="94" y="32"/>
                  </a:lnTo>
                  <a:lnTo>
                    <a:pt x="94" y="32"/>
                  </a:lnTo>
                  <a:lnTo>
                    <a:pt x="0" y="1"/>
                  </a:lnTo>
                </a:path>
              </a:pathLst>
            </a:custGeom>
            <a:noFill/>
            <a:ln>
              <a:noFill/>
            </a:ln>
          </p:spPr>
          <p:txBody>
            <a:bodyPr spcFirstLastPara="1" wrap="square" lIns="121900" tIns="121900" rIns="121900" bIns="121900" anchor="ctr" anchorCtr="0">
              <a:noAutofit/>
            </a:bodyPr>
            <a:lstStyle/>
            <a:p>
              <a:endParaRPr sz="2400"/>
            </a:p>
          </p:txBody>
        </p:sp>
        <p:sp>
          <p:nvSpPr>
            <p:cNvPr id="317" name="Google Shape;317;p28"/>
            <p:cNvSpPr/>
            <p:nvPr/>
          </p:nvSpPr>
          <p:spPr>
            <a:xfrm>
              <a:off x="3123406" y="1610262"/>
              <a:ext cx="2661001" cy="2661001"/>
            </a:xfrm>
            <a:custGeom>
              <a:avLst/>
              <a:gdLst/>
              <a:ahLst/>
              <a:cxnLst/>
              <a:rect l="l" t="t" r="r" b="b"/>
              <a:pathLst>
                <a:path w="36791" h="36791" extrusionOk="0">
                  <a:moveTo>
                    <a:pt x="18379" y="1"/>
                  </a:moveTo>
                  <a:lnTo>
                    <a:pt x="17442" y="32"/>
                  </a:lnTo>
                  <a:lnTo>
                    <a:pt x="16504" y="94"/>
                  </a:lnTo>
                  <a:lnTo>
                    <a:pt x="15598" y="219"/>
                  </a:lnTo>
                  <a:lnTo>
                    <a:pt x="14691" y="376"/>
                  </a:lnTo>
                  <a:lnTo>
                    <a:pt x="13816" y="594"/>
                  </a:lnTo>
                  <a:lnTo>
                    <a:pt x="12941" y="844"/>
                  </a:lnTo>
                  <a:lnTo>
                    <a:pt x="12065" y="1126"/>
                  </a:lnTo>
                  <a:lnTo>
                    <a:pt x="11253" y="1438"/>
                  </a:lnTo>
                  <a:lnTo>
                    <a:pt x="10409" y="1813"/>
                  </a:lnTo>
                  <a:lnTo>
                    <a:pt x="9627" y="2220"/>
                  </a:lnTo>
                  <a:lnTo>
                    <a:pt x="8846" y="2657"/>
                  </a:lnTo>
                  <a:lnTo>
                    <a:pt x="8127" y="3158"/>
                  </a:lnTo>
                  <a:lnTo>
                    <a:pt x="7408" y="3658"/>
                  </a:lnTo>
                  <a:lnTo>
                    <a:pt x="6689" y="4220"/>
                  </a:lnTo>
                  <a:lnTo>
                    <a:pt x="6033" y="4783"/>
                  </a:lnTo>
                  <a:lnTo>
                    <a:pt x="5376" y="5408"/>
                  </a:lnTo>
                  <a:lnTo>
                    <a:pt x="4783" y="6033"/>
                  </a:lnTo>
                  <a:lnTo>
                    <a:pt x="4189" y="6721"/>
                  </a:lnTo>
                  <a:lnTo>
                    <a:pt x="3657" y="7409"/>
                  </a:lnTo>
                  <a:lnTo>
                    <a:pt x="3126" y="8127"/>
                  </a:lnTo>
                  <a:lnTo>
                    <a:pt x="2657" y="8878"/>
                  </a:lnTo>
                  <a:lnTo>
                    <a:pt x="2219" y="9628"/>
                  </a:lnTo>
                  <a:lnTo>
                    <a:pt x="1813" y="10441"/>
                  </a:lnTo>
                  <a:lnTo>
                    <a:pt x="1438" y="11253"/>
                  </a:lnTo>
                  <a:lnTo>
                    <a:pt x="1125" y="12097"/>
                  </a:lnTo>
                  <a:lnTo>
                    <a:pt x="813" y="12941"/>
                  </a:lnTo>
                  <a:lnTo>
                    <a:pt x="563" y="13816"/>
                  </a:lnTo>
                  <a:lnTo>
                    <a:pt x="375" y="14692"/>
                  </a:lnTo>
                  <a:lnTo>
                    <a:pt x="219" y="15598"/>
                  </a:lnTo>
                  <a:lnTo>
                    <a:pt x="94" y="16536"/>
                  </a:lnTo>
                  <a:lnTo>
                    <a:pt x="31" y="17442"/>
                  </a:lnTo>
                  <a:lnTo>
                    <a:pt x="0" y="18411"/>
                  </a:lnTo>
                  <a:lnTo>
                    <a:pt x="31" y="19349"/>
                  </a:lnTo>
                  <a:lnTo>
                    <a:pt x="94" y="20287"/>
                  </a:lnTo>
                  <a:lnTo>
                    <a:pt x="219" y="21193"/>
                  </a:lnTo>
                  <a:lnTo>
                    <a:pt x="375" y="22100"/>
                  </a:lnTo>
                  <a:lnTo>
                    <a:pt x="563" y="23006"/>
                  </a:lnTo>
                  <a:lnTo>
                    <a:pt x="813" y="23881"/>
                  </a:lnTo>
                  <a:lnTo>
                    <a:pt x="1125" y="24725"/>
                  </a:lnTo>
                  <a:lnTo>
                    <a:pt x="1438" y="25569"/>
                  </a:lnTo>
                  <a:lnTo>
                    <a:pt x="1813" y="26382"/>
                  </a:lnTo>
                  <a:lnTo>
                    <a:pt x="2219" y="27163"/>
                  </a:lnTo>
                  <a:lnTo>
                    <a:pt x="2657" y="27945"/>
                  </a:lnTo>
                  <a:lnTo>
                    <a:pt x="3126" y="28695"/>
                  </a:lnTo>
                  <a:lnTo>
                    <a:pt x="3657" y="29414"/>
                  </a:lnTo>
                  <a:lnTo>
                    <a:pt x="4189" y="30101"/>
                  </a:lnTo>
                  <a:lnTo>
                    <a:pt x="4783" y="30758"/>
                  </a:lnTo>
                  <a:lnTo>
                    <a:pt x="5376" y="31414"/>
                  </a:lnTo>
                  <a:lnTo>
                    <a:pt x="6033" y="32008"/>
                  </a:lnTo>
                  <a:lnTo>
                    <a:pt x="6689" y="32602"/>
                  </a:lnTo>
                  <a:lnTo>
                    <a:pt x="7408" y="33133"/>
                  </a:lnTo>
                  <a:lnTo>
                    <a:pt x="8127" y="33665"/>
                  </a:lnTo>
                  <a:lnTo>
                    <a:pt x="8846" y="34134"/>
                  </a:lnTo>
                  <a:lnTo>
                    <a:pt x="9627" y="34571"/>
                  </a:lnTo>
                  <a:lnTo>
                    <a:pt x="10409" y="34978"/>
                  </a:lnTo>
                  <a:lnTo>
                    <a:pt x="11253" y="35353"/>
                  </a:lnTo>
                  <a:lnTo>
                    <a:pt x="12065" y="35697"/>
                  </a:lnTo>
                  <a:lnTo>
                    <a:pt x="12941" y="35978"/>
                  </a:lnTo>
                  <a:lnTo>
                    <a:pt x="13816" y="36228"/>
                  </a:lnTo>
                  <a:lnTo>
                    <a:pt x="14691" y="36415"/>
                  </a:lnTo>
                  <a:lnTo>
                    <a:pt x="15598" y="36603"/>
                  </a:lnTo>
                  <a:lnTo>
                    <a:pt x="16504" y="36697"/>
                  </a:lnTo>
                  <a:lnTo>
                    <a:pt x="17442" y="36791"/>
                  </a:lnTo>
                  <a:lnTo>
                    <a:pt x="19348" y="36791"/>
                  </a:lnTo>
                  <a:lnTo>
                    <a:pt x="20286" y="36697"/>
                  </a:lnTo>
                  <a:lnTo>
                    <a:pt x="21193" y="36603"/>
                  </a:lnTo>
                  <a:lnTo>
                    <a:pt x="22099" y="36415"/>
                  </a:lnTo>
                  <a:lnTo>
                    <a:pt x="22974" y="36228"/>
                  </a:lnTo>
                  <a:lnTo>
                    <a:pt x="23850" y="35978"/>
                  </a:lnTo>
                  <a:lnTo>
                    <a:pt x="24725" y="35697"/>
                  </a:lnTo>
                  <a:lnTo>
                    <a:pt x="25537" y="35353"/>
                  </a:lnTo>
                  <a:lnTo>
                    <a:pt x="26350" y="34978"/>
                  </a:lnTo>
                  <a:lnTo>
                    <a:pt x="27163" y="34571"/>
                  </a:lnTo>
                  <a:lnTo>
                    <a:pt x="27913" y="34134"/>
                  </a:lnTo>
                  <a:lnTo>
                    <a:pt x="28663" y="33665"/>
                  </a:lnTo>
                  <a:lnTo>
                    <a:pt x="29382" y="33133"/>
                  </a:lnTo>
                  <a:lnTo>
                    <a:pt x="30101" y="32602"/>
                  </a:lnTo>
                  <a:lnTo>
                    <a:pt x="30757" y="32008"/>
                  </a:lnTo>
                  <a:lnTo>
                    <a:pt x="31414" y="31414"/>
                  </a:lnTo>
                  <a:lnTo>
                    <a:pt x="32008" y="30758"/>
                  </a:lnTo>
                  <a:lnTo>
                    <a:pt x="32602" y="30101"/>
                  </a:lnTo>
                  <a:lnTo>
                    <a:pt x="33133" y="29414"/>
                  </a:lnTo>
                  <a:lnTo>
                    <a:pt x="33633" y="28695"/>
                  </a:lnTo>
                  <a:lnTo>
                    <a:pt x="34133" y="27945"/>
                  </a:lnTo>
                  <a:lnTo>
                    <a:pt x="34571" y="27163"/>
                  </a:lnTo>
                  <a:lnTo>
                    <a:pt x="34977" y="26382"/>
                  </a:lnTo>
                  <a:lnTo>
                    <a:pt x="35352" y="25569"/>
                  </a:lnTo>
                  <a:lnTo>
                    <a:pt x="35665" y="24725"/>
                  </a:lnTo>
                  <a:lnTo>
                    <a:pt x="35977" y="23881"/>
                  </a:lnTo>
                  <a:lnTo>
                    <a:pt x="36227" y="23006"/>
                  </a:lnTo>
                  <a:lnTo>
                    <a:pt x="36415" y="22100"/>
                  </a:lnTo>
                  <a:lnTo>
                    <a:pt x="36571" y="21193"/>
                  </a:lnTo>
                  <a:lnTo>
                    <a:pt x="36696" y="20287"/>
                  </a:lnTo>
                  <a:lnTo>
                    <a:pt x="36759" y="19349"/>
                  </a:lnTo>
                  <a:lnTo>
                    <a:pt x="36790" y="18411"/>
                  </a:lnTo>
                  <a:lnTo>
                    <a:pt x="36790" y="18286"/>
                  </a:lnTo>
                  <a:lnTo>
                    <a:pt x="36759" y="18161"/>
                  </a:lnTo>
                  <a:lnTo>
                    <a:pt x="36696" y="18067"/>
                  </a:lnTo>
                  <a:lnTo>
                    <a:pt x="36603" y="17974"/>
                  </a:lnTo>
                  <a:lnTo>
                    <a:pt x="36509" y="17880"/>
                  </a:lnTo>
                  <a:lnTo>
                    <a:pt x="36415" y="17817"/>
                  </a:lnTo>
                  <a:lnTo>
                    <a:pt x="36290" y="17786"/>
                  </a:lnTo>
                  <a:lnTo>
                    <a:pt x="36040" y="17786"/>
                  </a:lnTo>
                  <a:lnTo>
                    <a:pt x="35946" y="17817"/>
                  </a:lnTo>
                  <a:lnTo>
                    <a:pt x="35821" y="17880"/>
                  </a:lnTo>
                  <a:lnTo>
                    <a:pt x="35727" y="17974"/>
                  </a:lnTo>
                  <a:lnTo>
                    <a:pt x="35665" y="18067"/>
                  </a:lnTo>
                  <a:lnTo>
                    <a:pt x="35602" y="18161"/>
                  </a:lnTo>
                  <a:lnTo>
                    <a:pt x="35571" y="18286"/>
                  </a:lnTo>
                  <a:lnTo>
                    <a:pt x="35540" y="18411"/>
                  </a:lnTo>
                  <a:lnTo>
                    <a:pt x="35540" y="19286"/>
                  </a:lnTo>
                  <a:lnTo>
                    <a:pt x="35477" y="20162"/>
                  </a:lnTo>
                  <a:lnTo>
                    <a:pt x="35352" y="21006"/>
                  </a:lnTo>
                  <a:lnTo>
                    <a:pt x="35196" y="21850"/>
                  </a:lnTo>
                  <a:lnTo>
                    <a:pt x="35008" y="22693"/>
                  </a:lnTo>
                  <a:lnTo>
                    <a:pt x="34790" y="23506"/>
                  </a:lnTo>
                  <a:lnTo>
                    <a:pt x="34508" y="24288"/>
                  </a:lnTo>
                  <a:lnTo>
                    <a:pt x="34196" y="25069"/>
                  </a:lnTo>
                  <a:lnTo>
                    <a:pt x="33852" y="25850"/>
                  </a:lnTo>
                  <a:lnTo>
                    <a:pt x="33477" y="26569"/>
                  </a:lnTo>
                  <a:lnTo>
                    <a:pt x="33070" y="27288"/>
                  </a:lnTo>
                  <a:lnTo>
                    <a:pt x="32633" y="27976"/>
                  </a:lnTo>
                  <a:lnTo>
                    <a:pt x="32133" y="28664"/>
                  </a:lnTo>
                  <a:lnTo>
                    <a:pt x="31633" y="29320"/>
                  </a:lnTo>
                  <a:lnTo>
                    <a:pt x="31101" y="29945"/>
                  </a:lnTo>
                  <a:lnTo>
                    <a:pt x="30507" y="30539"/>
                  </a:lnTo>
                  <a:lnTo>
                    <a:pt x="29913" y="31102"/>
                  </a:lnTo>
                  <a:lnTo>
                    <a:pt x="29288" y="31633"/>
                  </a:lnTo>
                  <a:lnTo>
                    <a:pt x="28663" y="32164"/>
                  </a:lnTo>
                  <a:lnTo>
                    <a:pt x="27975" y="32633"/>
                  </a:lnTo>
                  <a:lnTo>
                    <a:pt x="27288" y="33071"/>
                  </a:lnTo>
                  <a:lnTo>
                    <a:pt x="26569" y="33477"/>
                  </a:lnTo>
                  <a:lnTo>
                    <a:pt x="25819" y="33884"/>
                  </a:lnTo>
                  <a:lnTo>
                    <a:pt x="25069" y="34227"/>
                  </a:lnTo>
                  <a:lnTo>
                    <a:pt x="24287" y="34509"/>
                  </a:lnTo>
                  <a:lnTo>
                    <a:pt x="23506" y="34790"/>
                  </a:lnTo>
                  <a:lnTo>
                    <a:pt x="22693" y="35009"/>
                  </a:lnTo>
                  <a:lnTo>
                    <a:pt x="21849" y="35228"/>
                  </a:lnTo>
                  <a:lnTo>
                    <a:pt x="21005" y="35353"/>
                  </a:lnTo>
                  <a:lnTo>
                    <a:pt x="20161" y="35478"/>
                  </a:lnTo>
                  <a:lnTo>
                    <a:pt x="19286" y="35540"/>
                  </a:lnTo>
                  <a:lnTo>
                    <a:pt x="18379" y="35572"/>
                  </a:lnTo>
                  <a:lnTo>
                    <a:pt x="17504" y="35540"/>
                  </a:lnTo>
                  <a:lnTo>
                    <a:pt x="16629" y="35478"/>
                  </a:lnTo>
                  <a:lnTo>
                    <a:pt x="15785" y="35353"/>
                  </a:lnTo>
                  <a:lnTo>
                    <a:pt x="14941" y="35228"/>
                  </a:lnTo>
                  <a:lnTo>
                    <a:pt x="14097" y="35009"/>
                  </a:lnTo>
                  <a:lnTo>
                    <a:pt x="13285" y="34790"/>
                  </a:lnTo>
                  <a:lnTo>
                    <a:pt x="12503" y="34509"/>
                  </a:lnTo>
                  <a:lnTo>
                    <a:pt x="11722" y="34227"/>
                  </a:lnTo>
                  <a:lnTo>
                    <a:pt x="10971" y="33884"/>
                  </a:lnTo>
                  <a:lnTo>
                    <a:pt x="10221" y="33477"/>
                  </a:lnTo>
                  <a:lnTo>
                    <a:pt x="9502" y="33071"/>
                  </a:lnTo>
                  <a:lnTo>
                    <a:pt x="8815" y="32633"/>
                  </a:lnTo>
                  <a:lnTo>
                    <a:pt x="8127" y="32164"/>
                  </a:lnTo>
                  <a:lnTo>
                    <a:pt x="7471" y="31633"/>
                  </a:lnTo>
                  <a:lnTo>
                    <a:pt x="6877" y="31102"/>
                  </a:lnTo>
                  <a:lnTo>
                    <a:pt x="6252" y="30539"/>
                  </a:lnTo>
                  <a:lnTo>
                    <a:pt x="5689" y="29945"/>
                  </a:lnTo>
                  <a:lnTo>
                    <a:pt x="5158" y="29320"/>
                  </a:lnTo>
                  <a:lnTo>
                    <a:pt x="4657" y="28664"/>
                  </a:lnTo>
                  <a:lnTo>
                    <a:pt x="4157" y="27976"/>
                  </a:lnTo>
                  <a:lnTo>
                    <a:pt x="3720" y="27288"/>
                  </a:lnTo>
                  <a:lnTo>
                    <a:pt x="3313" y="26569"/>
                  </a:lnTo>
                  <a:lnTo>
                    <a:pt x="2938" y="25850"/>
                  </a:lnTo>
                  <a:lnTo>
                    <a:pt x="2595" y="25069"/>
                  </a:lnTo>
                  <a:lnTo>
                    <a:pt x="2282" y="24288"/>
                  </a:lnTo>
                  <a:lnTo>
                    <a:pt x="2001" y="23506"/>
                  </a:lnTo>
                  <a:lnTo>
                    <a:pt x="1782" y="22693"/>
                  </a:lnTo>
                  <a:lnTo>
                    <a:pt x="1594" y="21850"/>
                  </a:lnTo>
                  <a:lnTo>
                    <a:pt x="1438" y="21006"/>
                  </a:lnTo>
                  <a:lnTo>
                    <a:pt x="1313" y="20162"/>
                  </a:lnTo>
                  <a:lnTo>
                    <a:pt x="1250" y="19286"/>
                  </a:lnTo>
                  <a:lnTo>
                    <a:pt x="1219" y="18411"/>
                  </a:lnTo>
                  <a:lnTo>
                    <a:pt x="1250" y="17536"/>
                  </a:lnTo>
                  <a:lnTo>
                    <a:pt x="1313" y="16661"/>
                  </a:lnTo>
                  <a:lnTo>
                    <a:pt x="1438" y="15786"/>
                  </a:lnTo>
                  <a:lnTo>
                    <a:pt x="1594" y="14942"/>
                  </a:lnTo>
                  <a:lnTo>
                    <a:pt x="1782" y="14129"/>
                  </a:lnTo>
                  <a:lnTo>
                    <a:pt x="2001" y="13316"/>
                  </a:lnTo>
                  <a:lnTo>
                    <a:pt x="2282" y="12504"/>
                  </a:lnTo>
                  <a:lnTo>
                    <a:pt x="2595" y="11722"/>
                  </a:lnTo>
                  <a:lnTo>
                    <a:pt x="2938" y="10972"/>
                  </a:lnTo>
                  <a:lnTo>
                    <a:pt x="3313" y="10222"/>
                  </a:lnTo>
                  <a:lnTo>
                    <a:pt x="3720" y="9503"/>
                  </a:lnTo>
                  <a:lnTo>
                    <a:pt x="4157" y="8815"/>
                  </a:lnTo>
                  <a:lnTo>
                    <a:pt x="4657" y="8127"/>
                  </a:lnTo>
                  <a:lnTo>
                    <a:pt x="5158" y="7502"/>
                  </a:lnTo>
                  <a:lnTo>
                    <a:pt x="5689" y="6877"/>
                  </a:lnTo>
                  <a:lnTo>
                    <a:pt x="6252" y="6283"/>
                  </a:lnTo>
                  <a:lnTo>
                    <a:pt x="6877" y="5721"/>
                  </a:lnTo>
                  <a:lnTo>
                    <a:pt x="7471" y="5158"/>
                  </a:lnTo>
                  <a:lnTo>
                    <a:pt x="8127" y="4658"/>
                  </a:lnTo>
                  <a:lnTo>
                    <a:pt x="8815" y="4189"/>
                  </a:lnTo>
                  <a:lnTo>
                    <a:pt x="9502" y="3720"/>
                  </a:lnTo>
                  <a:lnTo>
                    <a:pt x="10221" y="3314"/>
                  </a:lnTo>
                  <a:lnTo>
                    <a:pt x="10971" y="2939"/>
                  </a:lnTo>
                  <a:lnTo>
                    <a:pt x="11722" y="2595"/>
                  </a:lnTo>
                  <a:lnTo>
                    <a:pt x="12503" y="2282"/>
                  </a:lnTo>
                  <a:lnTo>
                    <a:pt x="13285" y="2001"/>
                  </a:lnTo>
                  <a:lnTo>
                    <a:pt x="14097" y="1782"/>
                  </a:lnTo>
                  <a:lnTo>
                    <a:pt x="14941" y="1595"/>
                  </a:lnTo>
                  <a:lnTo>
                    <a:pt x="15785" y="1438"/>
                  </a:lnTo>
                  <a:lnTo>
                    <a:pt x="16629" y="1345"/>
                  </a:lnTo>
                  <a:lnTo>
                    <a:pt x="17504" y="1251"/>
                  </a:lnTo>
                  <a:lnTo>
                    <a:pt x="18379" y="1251"/>
                  </a:lnTo>
                  <a:lnTo>
                    <a:pt x="18505" y="1220"/>
                  </a:lnTo>
                  <a:lnTo>
                    <a:pt x="18630" y="1188"/>
                  </a:lnTo>
                  <a:lnTo>
                    <a:pt x="18755" y="1126"/>
                  </a:lnTo>
                  <a:lnTo>
                    <a:pt x="18817" y="1063"/>
                  </a:lnTo>
                  <a:lnTo>
                    <a:pt x="18911" y="970"/>
                  </a:lnTo>
                  <a:lnTo>
                    <a:pt x="18973" y="876"/>
                  </a:lnTo>
                  <a:lnTo>
                    <a:pt x="19005" y="751"/>
                  </a:lnTo>
                  <a:lnTo>
                    <a:pt x="19005" y="626"/>
                  </a:lnTo>
                  <a:lnTo>
                    <a:pt x="19005" y="501"/>
                  </a:lnTo>
                  <a:lnTo>
                    <a:pt x="18973" y="376"/>
                  </a:lnTo>
                  <a:lnTo>
                    <a:pt x="18911" y="282"/>
                  </a:lnTo>
                  <a:lnTo>
                    <a:pt x="18817" y="188"/>
                  </a:lnTo>
                  <a:lnTo>
                    <a:pt x="18755" y="94"/>
                  </a:lnTo>
                  <a:lnTo>
                    <a:pt x="18630" y="63"/>
                  </a:lnTo>
                  <a:lnTo>
                    <a:pt x="18505" y="32"/>
                  </a:lnTo>
                  <a:lnTo>
                    <a:pt x="18379" y="1"/>
                  </a:lnTo>
                  <a:close/>
                </a:path>
              </a:pathLst>
            </a:custGeom>
            <a:solidFill>
              <a:srgbClr val="ADCD6D"/>
            </a:solidFill>
            <a:ln>
              <a:noFill/>
            </a:ln>
          </p:spPr>
          <p:txBody>
            <a:bodyPr spcFirstLastPara="1" wrap="square" lIns="121900" tIns="121900" rIns="121900" bIns="121900" anchor="ctr" anchorCtr="0">
              <a:noAutofit/>
            </a:bodyPr>
            <a:lstStyle/>
            <a:p>
              <a:endParaRPr sz="2400"/>
            </a:p>
          </p:txBody>
        </p:sp>
        <p:sp>
          <p:nvSpPr>
            <p:cNvPr id="318" name="Google Shape;318;p28"/>
            <p:cNvSpPr/>
            <p:nvPr/>
          </p:nvSpPr>
          <p:spPr>
            <a:xfrm>
              <a:off x="4393971" y="1562813"/>
              <a:ext cx="67916" cy="183133"/>
            </a:xfrm>
            <a:custGeom>
              <a:avLst/>
              <a:gdLst/>
              <a:ahLst/>
              <a:cxnLst/>
              <a:rect l="l" t="t" r="r" b="b"/>
              <a:pathLst>
                <a:path w="939" h="2532" extrusionOk="0">
                  <a:moveTo>
                    <a:pt x="1" y="0"/>
                  </a:moveTo>
                  <a:lnTo>
                    <a:pt x="1" y="2532"/>
                  </a:lnTo>
                  <a:lnTo>
                    <a:pt x="939" y="2532"/>
                  </a:lnTo>
                  <a:lnTo>
                    <a:pt x="939" y="0"/>
                  </a:lnTo>
                  <a:close/>
                </a:path>
              </a:pathLst>
            </a:custGeom>
            <a:solidFill>
              <a:srgbClr val="4CBB1D"/>
            </a:solidFill>
            <a:ln>
              <a:noFill/>
            </a:ln>
          </p:spPr>
          <p:txBody>
            <a:bodyPr spcFirstLastPara="1" wrap="square" lIns="121900" tIns="121900" rIns="121900" bIns="121900" anchor="ctr" anchorCtr="0">
              <a:noAutofit/>
            </a:bodyPr>
            <a:lstStyle/>
            <a:p>
              <a:endParaRPr sz="2400"/>
            </a:p>
          </p:txBody>
        </p:sp>
        <p:sp>
          <p:nvSpPr>
            <p:cNvPr id="324" name="Google Shape;324;p28"/>
            <p:cNvSpPr/>
            <p:nvPr/>
          </p:nvSpPr>
          <p:spPr>
            <a:xfrm>
              <a:off x="5571000" y="1466900"/>
              <a:ext cx="422848" cy="2804374"/>
            </a:xfrm>
            <a:custGeom>
              <a:avLst/>
              <a:gdLst/>
              <a:ahLst/>
              <a:cxnLst/>
              <a:rect l="l" t="t" r="r" b="b"/>
              <a:pathLst>
                <a:path w="8127" h="49951" extrusionOk="0">
                  <a:moveTo>
                    <a:pt x="0" y="1"/>
                  </a:moveTo>
                  <a:lnTo>
                    <a:pt x="0" y="49294"/>
                  </a:lnTo>
                  <a:lnTo>
                    <a:pt x="156" y="49356"/>
                  </a:lnTo>
                  <a:lnTo>
                    <a:pt x="656" y="49513"/>
                  </a:lnTo>
                  <a:lnTo>
                    <a:pt x="1407" y="49700"/>
                  </a:lnTo>
                  <a:lnTo>
                    <a:pt x="1875" y="49794"/>
                  </a:lnTo>
                  <a:lnTo>
                    <a:pt x="2407" y="49857"/>
                  </a:lnTo>
                  <a:lnTo>
                    <a:pt x="3001" y="49919"/>
                  </a:lnTo>
                  <a:lnTo>
                    <a:pt x="3626" y="49950"/>
                  </a:lnTo>
                  <a:lnTo>
                    <a:pt x="4282" y="49950"/>
                  </a:lnTo>
                  <a:lnTo>
                    <a:pt x="5001" y="49919"/>
                  </a:lnTo>
                  <a:lnTo>
                    <a:pt x="5751" y="49857"/>
                  </a:lnTo>
                  <a:lnTo>
                    <a:pt x="6533" y="49731"/>
                  </a:lnTo>
                  <a:lnTo>
                    <a:pt x="7314" y="49544"/>
                  </a:lnTo>
                  <a:lnTo>
                    <a:pt x="8127" y="49294"/>
                  </a:lnTo>
                  <a:lnTo>
                    <a:pt x="8127" y="1"/>
                  </a:lnTo>
                  <a:close/>
                </a:path>
              </a:pathLst>
            </a:custGeom>
            <a:solidFill>
              <a:srgbClr val="D4D4D5"/>
            </a:solidFill>
            <a:ln>
              <a:noFill/>
            </a:ln>
          </p:spPr>
          <p:txBody>
            <a:bodyPr spcFirstLastPara="1" wrap="square" lIns="121900" tIns="121900" rIns="121900" bIns="121900" anchor="ctr" anchorCtr="0">
              <a:noAutofit/>
            </a:bodyPr>
            <a:lstStyle/>
            <a:p>
              <a:endParaRPr sz="2400"/>
            </a:p>
          </p:txBody>
        </p:sp>
        <p:sp>
          <p:nvSpPr>
            <p:cNvPr id="325" name="Google Shape;325;p28"/>
            <p:cNvSpPr/>
            <p:nvPr/>
          </p:nvSpPr>
          <p:spPr>
            <a:xfrm>
              <a:off x="5571000" y="3904464"/>
              <a:ext cx="422848" cy="366835"/>
            </a:xfrm>
            <a:custGeom>
              <a:avLst/>
              <a:gdLst/>
              <a:ahLst/>
              <a:cxnLst/>
              <a:rect l="l" t="t" r="r" b="b"/>
              <a:pathLst>
                <a:path w="8127" h="6534" extrusionOk="0">
                  <a:moveTo>
                    <a:pt x="0" y="0"/>
                  </a:moveTo>
                  <a:lnTo>
                    <a:pt x="0" y="5877"/>
                  </a:lnTo>
                  <a:lnTo>
                    <a:pt x="156" y="5939"/>
                  </a:lnTo>
                  <a:lnTo>
                    <a:pt x="656" y="6096"/>
                  </a:lnTo>
                  <a:lnTo>
                    <a:pt x="1407" y="6283"/>
                  </a:lnTo>
                  <a:lnTo>
                    <a:pt x="1875" y="6377"/>
                  </a:lnTo>
                  <a:lnTo>
                    <a:pt x="2407" y="6440"/>
                  </a:lnTo>
                  <a:lnTo>
                    <a:pt x="3001" y="6502"/>
                  </a:lnTo>
                  <a:lnTo>
                    <a:pt x="3626" y="6533"/>
                  </a:lnTo>
                  <a:lnTo>
                    <a:pt x="4282" y="6533"/>
                  </a:lnTo>
                  <a:lnTo>
                    <a:pt x="5001" y="6502"/>
                  </a:lnTo>
                  <a:lnTo>
                    <a:pt x="5751" y="6440"/>
                  </a:lnTo>
                  <a:lnTo>
                    <a:pt x="6533" y="6314"/>
                  </a:lnTo>
                  <a:lnTo>
                    <a:pt x="7314" y="6127"/>
                  </a:lnTo>
                  <a:lnTo>
                    <a:pt x="8127" y="5877"/>
                  </a:lnTo>
                  <a:lnTo>
                    <a:pt x="8127" y="0"/>
                  </a:lnTo>
                  <a:lnTo>
                    <a:pt x="8064" y="94"/>
                  </a:lnTo>
                  <a:lnTo>
                    <a:pt x="7971" y="188"/>
                  </a:lnTo>
                  <a:lnTo>
                    <a:pt x="7814" y="251"/>
                  </a:lnTo>
                  <a:lnTo>
                    <a:pt x="7439" y="407"/>
                  </a:lnTo>
                  <a:lnTo>
                    <a:pt x="6939" y="532"/>
                  </a:lnTo>
                  <a:lnTo>
                    <a:pt x="6345" y="657"/>
                  </a:lnTo>
                  <a:lnTo>
                    <a:pt x="5658" y="719"/>
                  </a:lnTo>
                  <a:lnTo>
                    <a:pt x="4876" y="782"/>
                  </a:lnTo>
                  <a:lnTo>
                    <a:pt x="4063" y="813"/>
                  </a:lnTo>
                  <a:lnTo>
                    <a:pt x="3251" y="782"/>
                  </a:lnTo>
                  <a:lnTo>
                    <a:pt x="2469" y="719"/>
                  </a:lnTo>
                  <a:lnTo>
                    <a:pt x="1782" y="657"/>
                  </a:lnTo>
                  <a:lnTo>
                    <a:pt x="1188" y="532"/>
                  </a:lnTo>
                  <a:lnTo>
                    <a:pt x="688" y="407"/>
                  </a:lnTo>
                  <a:lnTo>
                    <a:pt x="313" y="251"/>
                  </a:lnTo>
                  <a:lnTo>
                    <a:pt x="188" y="188"/>
                  </a:lnTo>
                  <a:lnTo>
                    <a:pt x="63" y="94"/>
                  </a:lnTo>
                  <a:lnTo>
                    <a:pt x="0" y="0"/>
                  </a:lnTo>
                  <a:close/>
                </a:path>
              </a:pathLst>
            </a:custGeom>
            <a:solidFill>
              <a:srgbClr val="ADCD6D"/>
            </a:solidFill>
            <a:ln>
              <a:noFill/>
            </a:ln>
          </p:spPr>
          <p:txBody>
            <a:bodyPr spcFirstLastPara="1" wrap="square" lIns="121900" tIns="121900" rIns="121900" bIns="121900" anchor="ctr" anchorCtr="0">
              <a:noAutofit/>
            </a:bodyPr>
            <a:lstStyle/>
            <a:p>
              <a:endParaRPr sz="2400"/>
            </a:p>
          </p:txBody>
        </p:sp>
        <p:sp>
          <p:nvSpPr>
            <p:cNvPr id="326" name="Google Shape;326;p28"/>
            <p:cNvSpPr/>
            <p:nvPr/>
          </p:nvSpPr>
          <p:spPr>
            <a:xfrm>
              <a:off x="5571000" y="3774605"/>
              <a:ext cx="422848" cy="122896"/>
            </a:xfrm>
            <a:custGeom>
              <a:avLst/>
              <a:gdLst/>
              <a:ahLst/>
              <a:cxnLst/>
              <a:rect l="l" t="t" r="r" b="b"/>
              <a:pathLst>
                <a:path w="8127" h="2189" extrusionOk="0">
                  <a:moveTo>
                    <a:pt x="0" y="0"/>
                  </a:moveTo>
                  <a:lnTo>
                    <a:pt x="0" y="1501"/>
                  </a:lnTo>
                  <a:lnTo>
                    <a:pt x="156" y="1563"/>
                  </a:lnTo>
                  <a:lnTo>
                    <a:pt x="656" y="1720"/>
                  </a:lnTo>
                  <a:lnTo>
                    <a:pt x="1407" y="1907"/>
                  </a:lnTo>
                  <a:lnTo>
                    <a:pt x="1875" y="2001"/>
                  </a:lnTo>
                  <a:lnTo>
                    <a:pt x="2407" y="2063"/>
                  </a:lnTo>
                  <a:lnTo>
                    <a:pt x="3001" y="2126"/>
                  </a:lnTo>
                  <a:lnTo>
                    <a:pt x="3626" y="2188"/>
                  </a:lnTo>
                  <a:lnTo>
                    <a:pt x="4282" y="2188"/>
                  </a:lnTo>
                  <a:lnTo>
                    <a:pt x="5001" y="2157"/>
                  </a:lnTo>
                  <a:lnTo>
                    <a:pt x="5751" y="2063"/>
                  </a:lnTo>
                  <a:lnTo>
                    <a:pt x="6533" y="1938"/>
                  </a:lnTo>
                  <a:lnTo>
                    <a:pt x="7314" y="1751"/>
                  </a:lnTo>
                  <a:lnTo>
                    <a:pt x="8127" y="1501"/>
                  </a:lnTo>
                  <a:lnTo>
                    <a:pt x="8127" y="0"/>
                  </a:lnTo>
                  <a:lnTo>
                    <a:pt x="8064" y="94"/>
                  </a:lnTo>
                  <a:lnTo>
                    <a:pt x="7971" y="188"/>
                  </a:lnTo>
                  <a:lnTo>
                    <a:pt x="7814" y="250"/>
                  </a:lnTo>
                  <a:lnTo>
                    <a:pt x="7439" y="407"/>
                  </a:lnTo>
                  <a:lnTo>
                    <a:pt x="6939" y="532"/>
                  </a:lnTo>
                  <a:lnTo>
                    <a:pt x="6345" y="657"/>
                  </a:lnTo>
                  <a:lnTo>
                    <a:pt x="5658" y="719"/>
                  </a:lnTo>
                  <a:lnTo>
                    <a:pt x="4876" y="782"/>
                  </a:lnTo>
                  <a:lnTo>
                    <a:pt x="4063" y="813"/>
                  </a:lnTo>
                  <a:lnTo>
                    <a:pt x="3251" y="782"/>
                  </a:lnTo>
                  <a:lnTo>
                    <a:pt x="2469" y="719"/>
                  </a:lnTo>
                  <a:lnTo>
                    <a:pt x="1782" y="657"/>
                  </a:lnTo>
                  <a:lnTo>
                    <a:pt x="1188" y="532"/>
                  </a:lnTo>
                  <a:lnTo>
                    <a:pt x="688" y="407"/>
                  </a:lnTo>
                  <a:lnTo>
                    <a:pt x="313" y="250"/>
                  </a:lnTo>
                  <a:lnTo>
                    <a:pt x="188" y="188"/>
                  </a:lnTo>
                  <a:lnTo>
                    <a:pt x="63" y="94"/>
                  </a:lnTo>
                  <a:lnTo>
                    <a:pt x="0" y="0"/>
                  </a:lnTo>
                  <a:close/>
                </a:path>
              </a:pathLst>
            </a:custGeom>
            <a:solidFill>
              <a:srgbClr val="CEE892"/>
            </a:solidFill>
            <a:ln>
              <a:noFill/>
            </a:ln>
          </p:spPr>
          <p:txBody>
            <a:bodyPr spcFirstLastPara="1" wrap="square" lIns="121900" tIns="121900" rIns="121900" bIns="121900" anchor="ctr" anchorCtr="0">
              <a:noAutofit/>
            </a:bodyPr>
            <a:lstStyle/>
            <a:p>
              <a:endParaRPr sz="2400"/>
            </a:p>
          </p:txBody>
        </p:sp>
        <p:sp>
          <p:nvSpPr>
            <p:cNvPr id="328" name="Google Shape;328;p28"/>
            <p:cNvSpPr/>
            <p:nvPr/>
          </p:nvSpPr>
          <p:spPr>
            <a:xfrm>
              <a:off x="5571000" y="1417775"/>
              <a:ext cx="422848" cy="100102"/>
            </a:xfrm>
            <a:custGeom>
              <a:avLst/>
              <a:gdLst/>
              <a:ahLst/>
              <a:cxnLst/>
              <a:rect l="l" t="t" r="r" b="b"/>
              <a:pathLst>
                <a:path w="8127" h="1783" extrusionOk="0">
                  <a:moveTo>
                    <a:pt x="3251" y="1"/>
                  </a:moveTo>
                  <a:lnTo>
                    <a:pt x="2469" y="63"/>
                  </a:lnTo>
                  <a:lnTo>
                    <a:pt x="1782" y="126"/>
                  </a:lnTo>
                  <a:lnTo>
                    <a:pt x="1188" y="251"/>
                  </a:lnTo>
                  <a:lnTo>
                    <a:pt x="688" y="376"/>
                  </a:lnTo>
                  <a:lnTo>
                    <a:pt x="313" y="532"/>
                  </a:lnTo>
                  <a:lnTo>
                    <a:pt x="188" y="626"/>
                  </a:lnTo>
                  <a:lnTo>
                    <a:pt x="63" y="688"/>
                  </a:lnTo>
                  <a:lnTo>
                    <a:pt x="0" y="782"/>
                  </a:lnTo>
                  <a:lnTo>
                    <a:pt x="0" y="876"/>
                  </a:lnTo>
                  <a:lnTo>
                    <a:pt x="0" y="970"/>
                  </a:lnTo>
                  <a:lnTo>
                    <a:pt x="63" y="1063"/>
                  </a:lnTo>
                  <a:lnTo>
                    <a:pt x="188" y="1157"/>
                  </a:lnTo>
                  <a:lnTo>
                    <a:pt x="313" y="1220"/>
                  </a:lnTo>
                  <a:lnTo>
                    <a:pt x="688" y="1376"/>
                  </a:lnTo>
                  <a:lnTo>
                    <a:pt x="1188" y="1532"/>
                  </a:lnTo>
                  <a:lnTo>
                    <a:pt x="1782" y="1626"/>
                  </a:lnTo>
                  <a:lnTo>
                    <a:pt x="2469" y="1720"/>
                  </a:lnTo>
                  <a:lnTo>
                    <a:pt x="3251" y="1751"/>
                  </a:lnTo>
                  <a:lnTo>
                    <a:pt x="4063" y="1782"/>
                  </a:lnTo>
                  <a:lnTo>
                    <a:pt x="4876" y="1751"/>
                  </a:lnTo>
                  <a:lnTo>
                    <a:pt x="5658" y="1720"/>
                  </a:lnTo>
                  <a:lnTo>
                    <a:pt x="6345" y="1626"/>
                  </a:lnTo>
                  <a:lnTo>
                    <a:pt x="6939" y="1532"/>
                  </a:lnTo>
                  <a:lnTo>
                    <a:pt x="7439" y="1376"/>
                  </a:lnTo>
                  <a:lnTo>
                    <a:pt x="7814" y="1220"/>
                  </a:lnTo>
                  <a:lnTo>
                    <a:pt x="7971" y="1157"/>
                  </a:lnTo>
                  <a:lnTo>
                    <a:pt x="8064" y="1063"/>
                  </a:lnTo>
                  <a:lnTo>
                    <a:pt x="8127" y="970"/>
                  </a:lnTo>
                  <a:lnTo>
                    <a:pt x="8127" y="876"/>
                  </a:lnTo>
                  <a:lnTo>
                    <a:pt x="8127" y="782"/>
                  </a:lnTo>
                  <a:lnTo>
                    <a:pt x="8064" y="688"/>
                  </a:lnTo>
                  <a:lnTo>
                    <a:pt x="7971" y="626"/>
                  </a:lnTo>
                  <a:lnTo>
                    <a:pt x="7814" y="532"/>
                  </a:lnTo>
                  <a:lnTo>
                    <a:pt x="7439" y="376"/>
                  </a:lnTo>
                  <a:lnTo>
                    <a:pt x="6939" y="251"/>
                  </a:lnTo>
                  <a:lnTo>
                    <a:pt x="6345" y="126"/>
                  </a:lnTo>
                  <a:lnTo>
                    <a:pt x="5658" y="63"/>
                  </a:lnTo>
                  <a:lnTo>
                    <a:pt x="4876" y="1"/>
                  </a:lnTo>
                  <a:close/>
                </a:path>
              </a:pathLst>
            </a:custGeom>
            <a:solidFill>
              <a:srgbClr val="9E9E9E"/>
            </a:solidFill>
            <a:ln>
              <a:noFill/>
            </a:ln>
          </p:spPr>
          <p:txBody>
            <a:bodyPr spcFirstLastPara="1" wrap="square" lIns="121900" tIns="121900" rIns="121900" bIns="121900" anchor="ctr" anchorCtr="0">
              <a:noAutofit/>
            </a:bodyPr>
            <a:lstStyle/>
            <a:p>
              <a:endParaRPr sz="2400"/>
            </a:p>
          </p:txBody>
        </p:sp>
        <p:sp>
          <p:nvSpPr>
            <p:cNvPr id="329" name="Google Shape;329;p28"/>
            <p:cNvSpPr/>
            <p:nvPr/>
          </p:nvSpPr>
          <p:spPr>
            <a:xfrm>
              <a:off x="5650659" y="2253128"/>
              <a:ext cx="263532" cy="284306"/>
            </a:xfrm>
            <a:custGeom>
              <a:avLst/>
              <a:gdLst/>
              <a:ahLst/>
              <a:cxnLst/>
              <a:rect l="l" t="t" r="r" b="b"/>
              <a:pathLst>
                <a:path w="5065" h="5064" extrusionOk="0">
                  <a:moveTo>
                    <a:pt x="2532" y="0"/>
                  </a:moveTo>
                  <a:lnTo>
                    <a:pt x="2282" y="31"/>
                  </a:lnTo>
                  <a:lnTo>
                    <a:pt x="2032" y="63"/>
                  </a:lnTo>
                  <a:lnTo>
                    <a:pt x="1782" y="125"/>
                  </a:lnTo>
                  <a:lnTo>
                    <a:pt x="1563" y="188"/>
                  </a:lnTo>
                  <a:lnTo>
                    <a:pt x="1313" y="313"/>
                  </a:lnTo>
                  <a:lnTo>
                    <a:pt x="1126" y="438"/>
                  </a:lnTo>
                  <a:lnTo>
                    <a:pt x="938" y="594"/>
                  </a:lnTo>
                  <a:lnTo>
                    <a:pt x="751" y="750"/>
                  </a:lnTo>
                  <a:lnTo>
                    <a:pt x="595" y="938"/>
                  </a:lnTo>
                  <a:lnTo>
                    <a:pt x="438" y="1125"/>
                  </a:lnTo>
                  <a:lnTo>
                    <a:pt x="313" y="1344"/>
                  </a:lnTo>
                  <a:lnTo>
                    <a:pt x="188" y="1563"/>
                  </a:lnTo>
                  <a:lnTo>
                    <a:pt x="126" y="1782"/>
                  </a:lnTo>
                  <a:lnTo>
                    <a:pt x="63" y="2032"/>
                  </a:lnTo>
                  <a:lnTo>
                    <a:pt x="1" y="2282"/>
                  </a:lnTo>
                  <a:lnTo>
                    <a:pt x="1" y="2532"/>
                  </a:lnTo>
                  <a:lnTo>
                    <a:pt x="1" y="2813"/>
                  </a:lnTo>
                  <a:lnTo>
                    <a:pt x="63" y="3063"/>
                  </a:lnTo>
                  <a:lnTo>
                    <a:pt x="126" y="3282"/>
                  </a:lnTo>
                  <a:lnTo>
                    <a:pt x="188" y="3532"/>
                  </a:lnTo>
                  <a:lnTo>
                    <a:pt x="313" y="3751"/>
                  </a:lnTo>
                  <a:lnTo>
                    <a:pt x="438" y="3970"/>
                  </a:lnTo>
                  <a:lnTo>
                    <a:pt x="595" y="4157"/>
                  </a:lnTo>
                  <a:lnTo>
                    <a:pt x="751" y="4345"/>
                  </a:lnTo>
                  <a:lnTo>
                    <a:pt x="938" y="4501"/>
                  </a:lnTo>
                  <a:lnTo>
                    <a:pt x="1126" y="4626"/>
                  </a:lnTo>
                  <a:lnTo>
                    <a:pt x="1313" y="4783"/>
                  </a:lnTo>
                  <a:lnTo>
                    <a:pt x="1563" y="4876"/>
                  </a:lnTo>
                  <a:lnTo>
                    <a:pt x="1782" y="4970"/>
                  </a:lnTo>
                  <a:lnTo>
                    <a:pt x="2032" y="5033"/>
                  </a:lnTo>
                  <a:lnTo>
                    <a:pt x="2282" y="5064"/>
                  </a:lnTo>
                  <a:lnTo>
                    <a:pt x="2783" y="5064"/>
                  </a:lnTo>
                  <a:lnTo>
                    <a:pt x="3033" y="5033"/>
                  </a:lnTo>
                  <a:lnTo>
                    <a:pt x="3283" y="4970"/>
                  </a:lnTo>
                  <a:lnTo>
                    <a:pt x="3533" y="4876"/>
                  </a:lnTo>
                  <a:lnTo>
                    <a:pt x="3752" y="4783"/>
                  </a:lnTo>
                  <a:lnTo>
                    <a:pt x="3970" y="4626"/>
                  </a:lnTo>
                  <a:lnTo>
                    <a:pt x="4158" y="4501"/>
                  </a:lnTo>
                  <a:lnTo>
                    <a:pt x="4345" y="4345"/>
                  </a:lnTo>
                  <a:lnTo>
                    <a:pt x="4502" y="4157"/>
                  </a:lnTo>
                  <a:lnTo>
                    <a:pt x="4627" y="3970"/>
                  </a:lnTo>
                  <a:lnTo>
                    <a:pt x="4752" y="3751"/>
                  </a:lnTo>
                  <a:lnTo>
                    <a:pt x="4877" y="3532"/>
                  </a:lnTo>
                  <a:lnTo>
                    <a:pt x="4971" y="3282"/>
                  </a:lnTo>
                  <a:lnTo>
                    <a:pt x="5033" y="3063"/>
                  </a:lnTo>
                  <a:lnTo>
                    <a:pt x="5064" y="2813"/>
                  </a:lnTo>
                  <a:lnTo>
                    <a:pt x="5064" y="2532"/>
                  </a:lnTo>
                  <a:lnTo>
                    <a:pt x="5064" y="2282"/>
                  </a:lnTo>
                  <a:lnTo>
                    <a:pt x="5033" y="2032"/>
                  </a:lnTo>
                  <a:lnTo>
                    <a:pt x="4971" y="1782"/>
                  </a:lnTo>
                  <a:lnTo>
                    <a:pt x="4877" y="1563"/>
                  </a:lnTo>
                  <a:lnTo>
                    <a:pt x="4752" y="1344"/>
                  </a:lnTo>
                  <a:lnTo>
                    <a:pt x="4627" y="1125"/>
                  </a:lnTo>
                  <a:lnTo>
                    <a:pt x="4502" y="938"/>
                  </a:lnTo>
                  <a:lnTo>
                    <a:pt x="4345" y="750"/>
                  </a:lnTo>
                  <a:lnTo>
                    <a:pt x="4158" y="594"/>
                  </a:lnTo>
                  <a:lnTo>
                    <a:pt x="3970" y="438"/>
                  </a:lnTo>
                  <a:lnTo>
                    <a:pt x="3752" y="313"/>
                  </a:lnTo>
                  <a:lnTo>
                    <a:pt x="3533" y="188"/>
                  </a:lnTo>
                  <a:lnTo>
                    <a:pt x="3283" y="125"/>
                  </a:lnTo>
                  <a:lnTo>
                    <a:pt x="3033" y="63"/>
                  </a:lnTo>
                  <a:lnTo>
                    <a:pt x="2783" y="31"/>
                  </a:lnTo>
                  <a:lnTo>
                    <a:pt x="2532" y="0"/>
                  </a:lnTo>
                  <a:close/>
                </a:path>
              </a:pathLst>
            </a:custGeom>
            <a:solidFill>
              <a:srgbClr val="6D6E70"/>
            </a:solidFill>
            <a:ln>
              <a:noFill/>
            </a:ln>
          </p:spPr>
          <p:txBody>
            <a:bodyPr spcFirstLastPara="1" wrap="square" lIns="121900" tIns="121900" rIns="121900" bIns="121900" anchor="ctr" anchorCtr="0">
              <a:noAutofit/>
            </a:bodyPr>
            <a:lstStyle/>
            <a:p>
              <a:endParaRPr sz="2400"/>
            </a:p>
          </p:txBody>
        </p:sp>
        <p:sp>
          <p:nvSpPr>
            <p:cNvPr id="330" name="Google Shape;330;p28"/>
            <p:cNvSpPr/>
            <p:nvPr/>
          </p:nvSpPr>
          <p:spPr>
            <a:xfrm>
              <a:off x="5668558" y="2272441"/>
              <a:ext cx="227735" cy="245736"/>
            </a:xfrm>
            <a:custGeom>
              <a:avLst/>
              <a:gdLst/>
              <a:ahLst/>
              <a:cxnLst/>
              <a:rect l="l" t="t" r="r" b="b"/>
              <a:pathLst>
                <a:path w="4377" h="4377" extrusionOk="0">
                  <a:moveTo>
                    <a:pt x="2188" y="0"/>
                  </a:moveTo>
                  <a:lnTo>
                    <a:pt x="1970" y="31"/>
                  </a:lnTo>
                  <a:lnTo>
                    <a:pt x="1751" y="63"/>
                  </a:lnTo>
                  <a:lnTo>
                    <a:pt x="1532" y="94"/>
                  </a:lnTo>
                  <a:lnTo>
                    <a:pt x="1345" y="188"/>
                  </a:lnTo>
                  <a:lnTo>
                    <a:pt x="1157" y="281"/>
                  </a:lnTo>
                  <a:lnTo>
                    <a:pt x="969" y="375"/>
                  </a:lnTo>
                  <a:lnTo>
                    <a:pt x="813" y="500"/>
                  </a:lnTo>
                  <a:lnTo>
                    <a:pt x="657" y="656"/>
                  </a:lnTo>
                  <a:lnTo>
                    <a:pt x="501" y="813"/>
                  </a:lnTo>
                  <a:lnTo>
                    <a:pt x="376" y="969"/>
                  </a:lnTo>
                  <a:lnTo>
                    <a:pt x="282" y="1157"/>
                  </a:lnTo>
                  <a:lnTo>
                    <a:pt x="188" y="1344"/>
                  </a:lnTo>
                  <a:lnTo>
                    <a:pt x="94" y="1532"/>
                  </a:lnTo>
                  <a:lnTo>
                    <a:pt x="63" y="1750"/>
                  </a:lnTo>
                  <a:lnTo>
                    <a:pt x="32" y="1969"/>
                  </a:lnTo>
                  <a:lnTo>
                    <a:pt x="0" y="2188"/>
                  </a:lnTo>
                  <a:lnTo>
                    <a:pt x="32" y="2407"/>
                  </a:lnTo>
                  <a:lnTo>
                    <a:pt x="63" y="2626"/>
                  </a:lnTo>
                  <a:lnTo>
                    <a:pt x="94" y="2844"/>
                  </a:lnTo>
                  <a:lnTo>
                    <a:pt x="188" y="3032"/>
                  </a:lnTo>
                  <a:lnTo>
                    <a:pt x="282" y="3251"/>
                  </a:lnTo>
                  <a:lnTo>
                    <a:pt x="376" y="3407"/>
                  </a:lnTo>
                  <a:lnTo>
                    <a:pt x="501" y="3595"/>
                  </a:lnTo>
                  <a:lnTo>
                    <a:pt x="657" y="3751"/>
                  </a:lnTo>
                  <a:lnTo>
                    <a:pt x="813" y="3876"/>
                  </a:lnTo>
                  <a:lnTo>
                    <a:pt x="969" y="4001"/>
                  </a:lnTo>
                  <a:lnTo>
                    <a:pt x="1157" y="4126"/>
                  </a:lnTo>
                  <a:lnTo>
                    <a:pt x="1345" y="4220"/>
                  </a:lnTo>
                  <a:lnTo>
                    <a:pt x="1532" y="4282"/>
                  </a:lnTo>
                  <a:lnTo>
                    <a:pt x="1751" y="4345"/>
                  </a:lnTo>
                  <a:lnTo>
                    <a:pt x="1970" y="4376"/>
                  </a:lnTo>
                  <a:lnTo>
                    <a:pt x="2407" y="4376"/>
                  </a:lnTo>
                  <a:lnTo>
                    <a:pt x="2626" y="4345"/>
                  </a:lnTo>
                  <a:lnTo>
                    <a:pt x="2845" y="4282"/>
                  </a:lnTo>
                  <a:lnTo>
                    <a:pt x="3032" y="4220"/>
                  </a:lnTo>
                  <a:lnTo>
                    <a:pt x="3220" y="4126"/>
                  </a:lnTo>
                  <a:lnTo>
                    <a:pt x="3408" y="4001"/>
                  </a:lnTo>
                  <a:lnTo>
                    <a:pt x="3595" y="3876"/>
                  </a:lnTo>
                  <a:lnTo>
                    <a:pt x="3751" y="3751"/>
                  </a:lnTo>
                  <a:lnTo>
                    <a:pt x="3876" y="3595"/>
                  </a:lnTo>
                  <a:lnTo>
                    <a:pt x="4001" y="3407"/>
                  </a:lnTo>
                  <a:lnTo>
                    <a:pt x="4126" y="3251"/>
                  </a:lnTo>
                  <a:lnTo>
                    <a:pt x="4220" y="3032"/>
                  </a:lnTo>
                  <a:lnTo>
                    <a:pt x="4283" y="2844"/>
                  </a:lnTo>
                  <a:lnTo>
                    <a:pt x="4345" y="2626"/>
                  </a:lnTo>
                  <a:lnTo>
                    <a:pt x="4376" y="2407"/>
                  </a:lnTo>
                  <a:lnTo>
                    <a:pt x="4376" y="2188"/>
                  </a:lnTo>
                  <a:lnTo>
                    <a:pt x="4376" y="1969"/>
                  </a:lnTo>
                  <a:lnTo>
                    <a:pt x="4345" y="1750"/>
                  </a:lnTo>
                  <a:lnTo>
                    <a:pt x="4283" y="1532"/>
                  </a:lnTo>
                  <a:lnTo>
                    <a:pt x="4220" y="1344"/>
                  </a:lnTo>
                  <a:lnTo>
                    <a:pt x="4126" y="1157"/>
                  </a:lnTo>
                  <a:lnTo>
                    <a:pt x="4001" y="969"/>
                  </a:lnTo>
                  <a:lnTo>
                    <a:pt x="3876" y="813"/>
                  </a:lnTo>
                  <a:lnTo>
                    <a:pt x="3751" y="656"/>
                  </a:lnTo>
                  <a:lnTo>
                    <a:pt x="3595" y="500"/>
                  </a:lnTo>
                  <a:lnTo>
                    <a:pt x="3408" y="375"/>
                  </a:lnTo>
                  <a:lnTo>
                    <a:pt x="3220" y="281"/>
                  </a:lnTo>
                  <a:lnTo>
                    <a:pt x="3032" y="188"/>
                  </a:lnTo>
                  <a:lnTo>
                    <a:pt x="2845" y="94"/>
                  </a:lnTo>
                  <a:lnTo>
                    <a:pt x="2626" y="63"/>
                  </a:lnTo>
                  <a:lnTo>
                    <a:pt x="2407" y="31"/>
                  </a:lnTo>
                  <a:lnTo>
                    <a:pt x="2188" y="0"/>
                  </a:lnTo>
                  <a:close/>
                </a:path>
              </a:pathLst>
            </a:custGeom>
            <a:solidFill>
              <a:srgbClr val="434244"/>
            </a:solidFill>
            <a:ln>
              <a:noFill/>
            </a:ln>
          </p:spPr>
          <p:txBody>
            <a:bodyPr spcFirstLastPara="1" wrap="square" lIns="121900" tIns="121900" rIns="121900" bIns="121900" anchor="ctr" anchorCtr="0">
              <a:noAutofit/>
            </a:bodyPr>
            <a:lstStyle/>
            <a:p>
              <a:endParaRPr sz="2400"/>
            </a:p>
          </p:txBody>
        </p:sp>
        <p:sp>
          <p:nvSpPr>
            <p:cNvPr id="331" name="Google Shape;331;p28"/>
            <p:cNvSpPr/>
            <p:nvPr/>
          </p:nvSpPr>
          <p:spPr>
            <a:xfrm>
              <a:off x="5756386" y="2179412"/>
              <a:ext cx="50469" cy="1561884"/>
            </a:xfrm>
            <a:custGeom>
              <a:avLst/>
              <a:gdLst/>
              <a:ahLst/>
              <a:cxnLst/>
              <a:rect l="l" t="t" r="r" b="b"/>
              <a:pathLst>
                <a:path w="970" h="27820" extrusionOk="0">
                  <a:moveTo>
                    <a:pt x="375" y="0"/>
                  </a:moveTo>
                  <a:lnTo>
                    <a:pt x="219" y="32"/>
                  </a:lnTo>
                  <a:lnTo>
                    <a:pt x="94" y="125"/>
                  </a:lnTo>
                  <a:lnTo>
                    <a:pt x="32" y="250"/>
                  </a:lnTo>
                  <a:lnTo>
                    <a:pt x="0" y="407"/>
                  </a:lnTo>
                  <a:lnTo>
                    <a:pt x="0" y="27413"/>
                  </a:lnTo>
                  <a:lnTo>
                    <a:pt x="32" y="27569"/>
                  </a:lnTo>
                  <a:lnTo>
                    <a:pt x="94" y="27694"/>
                  </a:lnTo>
                  <a:lnTo>
                    <a:pt x="219" y="27788"/>
                  </a:lnTo>
                  <a:lnTo>
                    <a:pt x="375" y="27820"/>
                  </a:lnTo>
                  <a:lnTo>
                    <a:pt x="563" y="27820"/>
                  </a:lnTo>
                  <a:lnTo>
                    <a:pt x="719" y="27788"/>
                  </a:lnTo>
                  <a:lnTo>
                    <a:pt x="844" y="27694"/>
                  </a:lnTo>
                  <a:lnTo>
                    <a:pt x="938" y="27569"/>
                  </a:lnTo>
                  <a:lnTo>
                    <a:pt x="969" y="27413"/>
                  </a:lnTo>
                  <a:lnTo>
                    <a:pt x="969" y="407"/>
                  </a:lnTo>
                  <a:lnTo>
                    <a:pt x="938" y="250"/>
                  </a:lnTo>
                  <a:lnTo>
                    <a:pt x="844" y="125"/>
                  </a:lnTo>
                  <a:lnTo>
                    <a:pt x="719" y="32"/>
                  </a:lnTo>
                  <a:lnTo>
                    <a:pt x="563" y="0"/>
                  </a:lnTo>
                  <a:close/>
                </a:path>
              </a:pathLst>
            </a:custGeom>
            <a:solidFill>
              <a:srgbClr val="434244"/>
            </a:solidFill>
            <a:ln>
              <a:noFill/>
            </a:ln>
          </p:spPr>
          <p:txBody>
            <a:bodyPr spcFirstLastPara="1" wrap="square" lIns="121900" tIns="121900" rIns="121900" bIns="121900" anchor="ctr" anchorCtr="0">
              <a:noAutofit/>
            </a:bodyPr>
            <a:lstStyle/>
            <a:p>
              <a:endParaRPr sz="2400"/>
            </a:p>
          </p:txBody>
        </p:sp>
        <p:sp>
          <p:nvSpPr>
            <p:cNvPr id="332" name="Google Shape;332;p28"/>
            <p:cNvSpPr/>
            <p:nvPr/>
          </p:nvSpPr>
          <p:spPr>
            <a:xfrm>
              <a:off x="5689682" y="2110973"/>
              <a:ext cx="182209" cy="361558"/>
            </a:xfrm>
            <a:custGeom>
              <a:avLst/>
              <a:gdLst/>
              <a:ahLst/>
              <a:cxnLst/>
              <a:rect l="l" t="t" r="r" b="b"/>
              <a:pathLst>
                <a:path w="3502" h="6440" extrusionOk="0">
                  <a:moveTo>
                    <a:pt x="1439" y="0"/>
                  </a:moveTo>
                  <a:lnTo>
                    <a:pt x="1126" y="63"/>
                  </a:lnTo>
                  <a:lnTo>
                    <a:pt x="813" y="157"/>
                  </a:lnTo>
                  <a:lnTo>
                    <a:pt x="563" y="313"/>
                  </a:lnTo>
                  <a:lnTo>
                    <a:pt x="345" y="469"/>
                  </a:lnTo>
                  <a:lnTo>
                    <a:pt x="157" y="688"/>
                  </a:lnTo>
                  <a:lnTo>
                    <a:pt x="63" y="876"/>
                  </a:lnTo>
                  <a:lnTo>
                    <a:pt x="32" y="1001"/>
                  </a:lnTo>
                  <a:lnTo>
                    <a:pt x="1" y="1094"/>
                  </a:lnTo>
                  <a:lnTo>
                    <a:pt x="63" y="2188"/>
                  </a:lnTo>
                  <a:lnTo>
                    <a:pt x="220" y="3970"/>
                  </a:lnTo>
                  <a:lnTo>
                    <a:pt x="407" y="6439"/>
                  </a:lnTo>
                  <a:lnTo>
                    <a:pt x="3095" y="6439"/>
                  </a:lnTo>
                  <a:lnTo>
                    <a:pt x="3283" y="3970"/>
                  </a:lnTo>
                  <a:lnTo>
                    <a:pt x="3439" y="2188"/>
                  </a:lnTo>
                  <a:lnTo>
                    <a:pt x="3502" y="1094"/>
                  </a:lnTo>
                  <a:lnTo>
                    <a:pt x="3470" y="1001"/>
                  </a:lnTo>
                  <a:lnTo>
                    <a:pt x="3439" y="876"/>
                  </a:lnTo>
                  <a:lnTo>
                    <a:pt x="3345" y="688"/>
                  </a:lnTo>
                  <a:lnTo>
                    <a:pt x="3158" y="469"/>
                  </a:lnTo>
                  <a:lnTo>
                    <a:pt x="2939" y="313"/>
                  </a:lnTo>
                  <a:lnTo>
                    <a:pt x="2689" y="157"/>
                  </a:lnTo>
                  <a:lnTo>
                    <a:pt x="2376" y="63"/>
                  </a:lnTo>
                  <a:lnTo>
                    <a:pt x="2064" y="0"/>
                  </a:lnTo>
                  <a:lnTo>
                    <a:pt x="1751" y="32"/>
                  </a:lnTo>
                  <a:lnTo>
                    <a:pt x="1439" y="0"/>
                  </a:lnTo>
                  <a:close/>
                </a:path>
              </a:pathLst>
            </a:custGeom>
            <a:solidFill>
              <a:srgbClr val="40718C"/>
            </a:solidFill>
            <a:ln>
              <a:noFill/>
            </a:ln>
          </p:spPr>
          <p:txBody>
            <a:bodyPr spcFirstLastPara="1" wrap="square" lIns="121900" tIns="121900" rIns="121900" bIns="121900" anchor="ctr" anchorCtr="0">
              <a:noAutofit/>
            </a:bodyPr>
            <a:lstStyle/>
            <a:p>
              <a:endParaRPr sz="2400"/>
            </a:p>
          </p:txBody>
        </p:sp>
        <p:sp>
          <p:nvSpPr>
            <p:cNvPr id="333" name="Google Shape;333;p28"/>
            <p:cNvSpPr/>
            <p:nvPr/>
          </p:nvSpPr>
          <p:spPr>
            <a:xfrm>
              <a:off x="5762890" y="2200465"/>
              <a:ext cx="35849" cy="87807"/>
            </a:xfrm>
            <a:custGeom>
              <a:avLst/>
              <a:gdLst/>
              <a:ahLst/>
              <a:cxnLst/>
              <a:rect l="l" t="t" r="r" b="b"/>
              <a:pathLst>
                <a:path w="689" h="1564" extrusionOk="0">
                  <a:moveTo>
                    <a:pt x="0" y="0"/>
                  </a:moveTo>
                  <a:lnTo>
                    <a:pt x="0" y="1563"/>
                  </a:lnTo>
                  <a:lnTo>
                    <a:pt x="688" y="1563"/>
                  </a:lnTo>
                  <a:lnTo>
                    <a:pt x="688" y="0"/>
                  </a:lnTo>
                  <a:close/>
                </a:path>
              </a:pathLst>
            </a:custGeom>
            <a:solidFill>
              <a:srgbClr val="CEE892"/>
            </a:solidFill>
            <a:ln>
              <a:noFill/>
            </a:ln>
          </p:spPr>
          <p:txBody>
            <a:bodyPr spcFirstLastPara="1" wrap="square" lIns="121900" tIns="121900" rIns="121900" bIns="121900" anchor="ctr" anchorCtr="0">
              <a:noAutofit/>
            </a:bodyPr>
            <a:lstStyle/>
            <a:p>
              <a:endParaRPr sz="2400"/>
            </a:p>
          </p:txBody>
        </p:sp>
        <p:sp>
          <p:nvSpPr>
            <p:cNvPr id="334" name="Google Shape;334;p28"/>
            <p:cNvSpPr/>
            <p:nvPr/>
          </p:nvSpPr>
          <p:spPr>
            <a:xfrm>
              <a:off x="5762890" y="2303993"/>
              <a:ext cx="35849" cy="24647"/>
            </a:xfrm>
            <a:custGeom>
              <a:avLst/>
              <a:gdLst/>
              <a:ahLst/>
              <a:cxnLst/>
              <a:rect l="l" t="t" r="r" b="b"/>
              <a:pathLst>
                <a:path w="689" h="439" extrusionOk="0">
                  <a:moveTo>
                    <a:pt x="0" y="1"/>
                  </a:moveTo>
                  <a:lnTo>
                    <a:pt x="0" y="438"/>
                  </a:lnTo>
                  <a:lnTo>
                    <a:pt x="688" y="438"/>
                  </a:lnTo>
                  <a:lnTo>
                    <a:pt x="688" y="1"/>
                  </a:lnTo>
                  <a:close/>
                </a:path>
              </a:pathLst>
            </a:custGeom>
            <a:solidFill>
              <a:srgbClr val="CEE892"/>
            </a:solidFill>
            <a:ln>
              <a:noFill/>
            </a:ln>
          </p:spPr>
          <p:txBody>
            <a:bodyPr spcFirstLastPara="1" wrap="square" lIns="121900" tIns="121900" rIns="121900" bIns="121900" anchor="ctr" anchorCtr="0">
              <a:noAutofit/>
            </a:bodyPr>
            <a:lstStyle/>
            <a:p>
              <a:endParaRPr sz="2400"/>
            </a:p>
          </p:txBody>
        </p:sp>
        <p:sp>
          <p:nvSpPr>
            <p:cNvPr id="335" name="Google Shape;335;p28"/>
            <p:cNvSpPr/>
            <p:nvPr/>
          </p:nvSpPr>
          <p:spPr>
            <a:xfrm>
              <a:off x="5762890" y="2342620"/>
              <a:ext cx="35849" cy="24590"/>
            </a:xfrm>
            <a:custGeom>
              <a:avLst/>
              <a:gdLst/>
              <a:ahLst/>
              <a:cxnLst/>
              <a:rect l="l" t="t" r="r" b="b"/>
              <a:pathLst>
                <a:path w="689" h="438" extrusionOk="0">
                  <a:moveTo>
                    <a:pt x="0" y="0"/>
                  </a:moveTo>
                  <a:lnTo>
                    <a:pt x="0" y="438"/>
                  </a:lnTo>
                  <a:lnTo>
                    <a:pt x="688" y="438"/>
                  </a:lnTo>
                  <a:lnTo>
                    <a:pt x="688" y="0"/>
                  </a:lnTo>
                  <a:close/>
                </a:path>
              </a:pathLst>
            </a:custGeom>
            <a:solidFill>
              <a:srgbClr val="CEE892"/>
            </a:solidFill>
            <a:ln>
              <a:noFill/>
            </a:ln>
          </p:spPr>
          <p:txBody>
            <a:bodyPr spcFirstLastPara="1" wrap="square" lIns="121900" tIns="121900" rIns="121900" bIns="121900" anchor="ctr" anchorCtr="0">
              <a:noAutofit/>
            </a:bodyPr>
            <a:lstStyle/>
            <a:p>
              <a:endParaRPr sz="2400"/>
            </a:p>
          </p:txBody>
        </p:sp>
      </p:grpSp>
      <p:grpSp>
        <p:nvGrpSpPr>
          <p:cNvPr id="336" name="Google Shape;336;p28"/>
          <p:cNvGrpSpPr/>
          <p:nvPr/>
        </p:nvGrpSpPr>
        <p:grpSpPr>
          <a:xfrm>
            <a:off x="11071836" y="5079604"/>
            <a:ext cx="377944" cy="352749"/>
            <a:chOff x="1492675" y="4420975"/>
            <a:chExt cx="481825" cy="438525"/>
          </a:xfrm>
        </p:grpSpPr>
        <p:sp>
          <p:nvSpPr>
            <p:cNvPr id="337" name="Google Shape;337;p28"/>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lt1"/>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338" name="Google Shape;338;p28"/>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lt1"/>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339" name="Google Shape;339;p28"/>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lt1"/>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340" name="Google Shape;340;p28"/>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341" name="Google Shape;341;p28"/>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342" name="Google Shape;342;p28"/>
          <p:cNvGrpSpPr/>
          <p:nvPr/>
        </p:nvGrpSpPr>
        <p:grpSpPr>
          <a:xfrm>
            <a:off x="738187" y="2236468"/>
            <a:ext cx="377944" cy="377944"/>
            <a:chOff x="1492675" y="2620775"/>
            <a:chExt cx="481825" cy="481825"/>
          </a:xfrm>
        </p:grpSpPr>
        <p:sp>
          <p:nvSpPr>
            <p:cNvPr id="343" name="Google Shape;343;p28"/>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lt1"/>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344" name="Google Shape;344;p28"/>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lt1"/>
            </a:solidFill>
            <a:ln>
              <a:noFill/>
            </a:ln>
          </p:spPr>
          <p:txBody>
            <a:bodyPr spcFirstLastPara="1" wrap="square" lIns="121900" tIns="121900" rIns="121900" bIns="121900" anchor="ctr" anchorCtr="0">
              <a:noAutofit/>
            </a:bodyPr>
            <a:lstStyle/>
            <a:p>
              <a:endParaRPr sz="2400">
                <a:solidFill>
                  <a:srgbClr val="435D74"/>
                </a:solidFill>
              </a:endParaRPr>
            </a:p>
          </p:txBody>
        </p:sp>
      </p:grpSp>
      <p:sp>
        <p:nvSpPr>
          <p:cNvPr id="2" name="Google Shape;185;p28">
            <a:extLst>
              <a:ext uri="{FF2B5EF4-FFF2-40B4-BE49-F238E27FC236}">
                <a16:creationId xmlns:a16="http://schemas.microsoft.com/office/drawing/2014/main" id="{088B46C1-66DC-7C04-C137-259355B2E185}"/>
              </a:ext>
            </a:extLst>
          </p:cNvPr>
          <p:cNvSpPr txBox="1"/>
          <p:nvPr/>
        </p:nvSpPr>
        <p:spPr>
          <a:xfrm>
            <a:off x="5263667" y="5877010"/>
            <a:ext cx="2512800" cy="572800"/>
          </a:xfrm>
          <a:prstGeom prst="rect">
            <a:avLst/>
          </a:prstGeom>
          <a:noFill/>
          <a:ln>
            <a:noFill/>
          </a:ln>
        </p:spPr>
        <p:txBody>
          <a:bodyPr spcFirstLastPara="1" wrap="square" lIns="121900" tIns="121900" rIns="121900" bIns="121900" anchor="ctr" anchorCtr="0">
            <a:noAutofit/>
          </a:bodyPr>
          <a:lstStyle/>
          <a:p>
            <a:r>
              <a:rPr lang="en" sz="2400" b="1" dirty="0">
                <a:solidFill>
                  <a:schemeClr val="accent5"/>
                </a:solidFill>
                <a:latin typeface="Fira Sans"/>
                <a:ea typeface="Fira Sans"/>
                <a:cs typeface="Fira Sans"/>
                <a:sym typeface="Fira Sans"/>
              </a:rPr>
              <a:t>Conclusion</a:t>
            </a:r>
            <a:endParaRPr sz="2400" b="1" dirty="0">
              <a:solidFill>
                <a:schemeClr val="accent5"/>
              </a:solidFill>
              <a:latin typeface="Fira Sans"/>
              <a:ea typeface="Fira Sans"/>
              <a:cs typeface="Fira Sans"/>
              <a:sym typeface="Fira Sans"/>
            </a:endParaRPr>
          </a:p>
        </p:txBody>
      </p:sp>
      <p:grpSp>
        <p:nvGrpSpPr>
          <p:cNvPr id="8" name="Google Shape;176;p28">
            <a:extLst>
              <a:ext uri="{FF2B5EF4-FFF2-40B4-BE49-F238E27FC236}">
                <a16:creationId xmlns:a16="http://schemas.microsoft.com/office/drawing/2014/main" id="{09A33ACB-FA7F-8F89-9998-2FA55E8548B0}"/>
              </a:ext>
            </a:extLst>
          </p:cNvPr>
          <p:cNvGrpSpPr/>
          <p:nvPr/>
        </p:nvGrpSpPr>
        <p:grpSpPr>
          <a:xfrm>
            <a:off x="4761136" y="6143860"/>
            <a:ext cx="155017" cy="155037"/>
            <a:chOff x="5793425" y="3976800"/>
            <a:chExt cx="197625" cy="197650"/>
          </a:xfrm>
        </p:grpSpPr>
        <p:sp>
          <p:nvSpPr>
            <p:cNvPr id="9" name="Google Shape;177;p28">
              <a:extLst>
                <a:ext uri="{FF2B5EF4-FFF2-40B4-BE49-F238E27FC236}">
                  <a16:creationId xmlns:a16="http://schemas.microsoft.com/office/drawing/2014/main" id="{683EFF51-7E18-73BC-39C4-D7542C1ACAD7}"/>
                </a:ext>
              </a:extLst>
            </p:cNvPr>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lt1"/>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10" name="Google Shape;178;p28">
              <a:extLst>
                <a:ext uri="{FF2B5EF4-FFF2-40B4-BE49-F238E27FC236}">
                  <a16:creationId xmlns:a16="http://schemas.microsoft.com/office/drawing/2014/main" id="{911DDE33-48DD-2ADC-2F61-ACFFC648103F}"/>
                </a:ext>
              </a:extLst>
            </p:cNvPr>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lt1"/>
            </a:solidFill>
            <a:ln>
              <a:noFill/>
            </a:ln>
          </p:spPr>
          <p:txBody>
            <a:bodyPr spcFirstLastPara="1" wrap="square" lIns="121900" tIns="121900" rIns="121900" bIns="121900" anchor="ctr" anchorCtr="0">
              <a:noAutofit/>
            </a:bodyPr>
            <a:lstStyle/>
            <a:p>
              <a:endParaRPr sz="2400" dirty="0">
                <a:solidFill>
                  <a:srgbClr val="435D74"/>
                </a:solidFill>
              </a:endParaRPr>
            </a:p>
          </p:txBody>
        </p:sp>
        <p:sp>
          <p:nvSpPr>
            <p:cNvPr id="12" name="Google Shape;180;p28">
              <a:extLst>
                <a:ext uri="{FF2B5EF4-FFF2-40B4-BE49-F238E27FC236}">
                  <a16:creationId xmlns:a16="http://schemas.microsoft.com/office/drawing/2014/main" id="{4133CC00-276F-07BF-ABA7-D8D9A9ED6422}"/>
                </a:ext>
              </a:extLst>
            </p:cNvPr>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lt1"/>
            </a:solidFill>
            <a:ln>
              <a:noFill/>
            </a:ln>
          </p:spPr>
          <p:txBody>
            <a:bodyPr spcFirstLastPara="1" wrap="square" lIns="121900" tIns="121900" rIns="121900" bIns="121900" anchor="ctr" anchorCtr="0">
              <a:noAutofit/>
            </a:bodyPr>
            <a:lstStyle/>
            <a:p>
              <a:endParaRPr sz="2400">
                <a:solidFill>
                  <a:srgbClr val="435D74"/>
                </a:solidFill>
              </a:endParaRPr>
            </a:p>
          </p:txBody>
        </p:sp>
      </p:grpSp>
      <p:sp>
        <p:nvSpPr>
          <p:cNvPr id="19" name="Google Shape;179;p28">
            <a:extLst>
              <a:ext uri="{FF2B5EF4-FFF2-40B4-BE49-F238E27FC236}">
                <a16:creationId xmlns:a16="http://schemas.microsoft.com/office/drawing/2014/main" id="{DA3C1612-789D-1526-C802-DF61368A16B0}"/>
              </a:ext>
            </a:extLst>
          </p:cNvPr>
          <p:cNvSpPr/>
          <p:nvPr/>
        </p:nvSpPr>
        <p:spPr>
          <a:xfrm>
            <a:off x="738167" y="5078279"/>
            <a:ext cx="377944" cy="377944"/>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lt1"/>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21" name="Google Shape;723;p32">
            <a:extLst>
              <a:ext uri="{FF2B5EF4-FFF2-40B4-BE49-F238E27FC236}">
                <a16:creationId xmlns:a16="http://schemas.microsoft.com/office/drawing/2014/main" id="{3D5AE3BA-662F-0C4C-9859-9DCC8B39F25A}"/>
              </a:ext>
            </a:extLst>
          </p:cNvPr>
          <p:cNvSpPr/>
          <p:nvPr/>
        </p:nvSpPr>
        <p:spPr>
          <a:xfrm>
            <a:off x="795031" y="3638017"/>
            <a:ext cx="340297" cy="473862"/>
          </a:xfrm>
          <a:custGeom>
            <a:avLst/>
            <a:gdLst/>
            <a:ahLst/>
            <a:cxnLst/>
            <a:rect l="l" t="t" r="r" b="b"/>
            <a:pathLst>
              <a:path w="2033" h="2815" extrusionOk="0">
                <a:moveTo>
                  <a:pt x="376" y="1"/>
                </a:moveTo>
                <a:lnTo>
                  <a:pt x="1" y="1501"/>
                </a:lnTo>
                <a:lnTo>
                  <a:pt x="845" y="1501"/>
                </a:lnTo>
                <a:lnTo>
                  <a:pt x="251" y="2814"/>
                </a:lnTo>
                <a:lnTo>
                  <a:pt x="2032" y="814"/>
                </a:lnTo>
                <a:lnTo>
                  <a:pt x="1095" y="876"/>
                </a:lnTo>
                <a:lnTo>
                  <a:pt x="1439" y="1"/>
                </a:ln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6" name="Google Shape;1663;p41">
            <a:extLst>
              <a:ext uri="{FF2B5EF4-FFF2-40B4-BE49-F238E27FC236}">
                <a16:creationId xmlns:a16="http://schemas.microsoft.com/office/drawing/2014/main" id="{A299D85E-2299-20F8-FFA3-44862456470D}"/>
              </a:ext>
            </a:extLst>
          </p:cNvPr>
          <p:cNvGrpSpPr/>
          <p:nvPr/>
        </p:nvGrpSpPr>
        <p:grpSpPr>
          <a:xfrm>
            <a:off x="4603136" y="6106579"/>
            <a:ext cx="429402" cy="367595"/>
            <a:chOff x="-21322300" y="4077125"/>
            <a:chExt cx="307200" cy="285925"/>
          </a:xfrm>
        </p:grpSpPr>
        <p:sp>
          <p:nvSpPr>
            <p:cNvPr id="37" name="Google Shape;1664;p41">
              <a:extLst>
                <a:ext uri="{FF2B5EF4-FFF2-40B4-BE49-F238E27FC236}">
                  <a16:creationId xmlns:a16="http://schemas.microsoft.com/office/drawing/2014/main" id="{9A8326B1-C384-7153-DBFD-60EA88B6B82C}"/>
                </a:ext>
              </a:extLst>
            </p:cNvPr>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65;p41">
              <a:extLst>
                <a:ext uri="{FF2B5EF4-FFF2-40B4-BE49-F238E27FC236}">
                  <a16:creationId xmlns:a16="http://schemas.microsoft.com/office/drawing/2014/main" id="{C882BF23-538B-B1A5-C76E-D86F8870238F}"/>
                </a:ext>
              </a:extLst>
            </p:cNvPr>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66;p41">
              <a:extLst>
                <a:ext uri="{FF2B5EF4-FFF2-40B4-BE49-F238E27FC236}">
                  <a16:creationId xmlns:a16="http://schemas.microsoft.com/office/drawing/2014/main" id="{2D5CFEDF-6D38-7FAC-3A6E-C45A025C78DA}"/>
                </a:ext>
              </a:extLst>
            </p:cNvPr>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67;p41">
              <a:extLst>
                <a:ext uri="{FF2B5EF4-FFF2-40B4-BE49-F238E27FC236}">
                  <a16:creationId xmlns:a16="http://schemas.microsoft.com/office/drawing/2014/main" id="{166910C9-8BDC-AA24-666B-1FC0D0522C19}"/>
                </a:ext>
              </a:extLst>
            </p:cNvPr>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68;p41">
              <a:extLst>
                <a:ext uri="{FF2B5EF4-FFF2-40B4-BE49-F238E27FC236}">
                  <a16:creationId xmlns:a16="http://schemas.microsoft.com/office/drawing/2014/main" id="{609E70DC-AB9D-50A3-300E-CA9065897D80}"/>
                </a:ext>
              </a:extLst>
            </p:cNvPr>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69;p41">
              <a:extLst>
                <a:ext uri="{FF2B5EF4-FFF2-40B4-BE49-F238E27FC236}">
                  <a16:creationId xmlns:a16="http://schemas.microsoft.com/office/drawing/2014/main" id="{E77891F0-3C12-471B-C36A-D49D071D1B69}"/>
                </a:ext>
              </a:extLst>
            </p:cNvPr>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70;p41">
              <a:extLst>
                <a:ext uri="{FF2B5EF4-FFF2-40B4-BE49-F238E27FC236}">
                  <a16:creationId xmlns:a16="http://schemas.microsoft.com/office/drawing/2014/main" id="{E2477EC8-710A-B4F2-A168-58BCF348BC87}"/>
                </a:ext>
              </a:extLst>
            </p:cNvPr>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671;p41">
              <a:extLst>
                <a:ext uri="{FF2B5EF4-FFF2-40B4-BE49-F238E27FC236}">
                  <a16:creationId xmlns:a16="http://schemas.microsoft.com/office/drawing/2014/main" id="{1ED79FDA-598A-AD58-F80D-09C0D50B0DDC}"/>
                </a:ext>
              </a:extLst>
            </p:cNvPr>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672;p41">
              <a:extLst>
                <a:ext uri="{FF2B5EF4-FFF2-40B4-BE49-F238E27FC236}">
                  <a16:creationId xmlns:a16="http://schemas.microsoft.com/office/drawing/2014/main" id="{6EBBA4E6-3161-B57E-3C4C-4748CB488268}"/>
                </a:ext>
              </a:extLst>
            </p:cNvPr>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673;p41">
              <a:extLst>
                <a:ext uri="{FF2B5EF4-FFF2-40B4-BE49-F238E27FC236}">
                  <a16:creationId xmlns:a16="http://schemas.microsoft.com/office/drawing/2014/main" id="{7F71C4AF-A5B9-51D7-AA24-FA9275AA89D4}"/>
                </a:ext>
              </a:extLst>
            </p:cNvPr>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674;p41">
              <a:extLst>
                <a:ext uri="{FF2B5EF4-FFF2-40B4-BE49-F238E27FC236}">
                  <a16:creationId xmlns:a16="http://schemas.microsoft.com/office/drawing/2014/main" id="{E7CAEC7A-C4C4-B366-DA81-CABE1C84C092}"/>
                </a:ext>
              </a:extLst>
            </p:cNvPr>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675;p41">
              <a:extLst>
                <a:ext uri="{FF2B5EF4-FFF2-40B4-BE49-F238E27FC236}">
                  <a16:creationId xmlns:a16="http://schemas.microsoft.com/office/drawing/2014/main" id="{B315A9C6-40B4-AF3F-8E6F-9DA6A5F42AAC}"/>
                </a:ext>
              </a:extLst>
            </p:cNvPr>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9" name="Google Shape;1637;p41">
            <a:extLst>
              <a:ext uri="{FF2B5EF4-FFF2-40B4-BE49-F238E27FC236}">
                <a16:creationId xmlns:a16="http://schemas.microsoft.com/office/drawing/2014/main" id="{EC282A2C-DE96-5B73-98A1-CF0988203603}"/>
              </a:ext>
            </a:extLst>
          </p:cNvPr>
          <p:cNvSpPr/>
          <p:nvPr/>
        </p:nvSpPr>
        <p:spPr>
          <a:xfrm>
            <a:off x="4603136" y="5783896"/>
            <a:ext cx="660531" cy="665914"/>
          </a:xfrm>
          <a:custGeom>
            <a:avLst/>
            <a:gdLst/>
            <a:ahLst/>
            <a:cxnLst/>
            <a:rect l="l" t="t" r="r" b="b"/>
            <a:pathLst>
              <a:path w="19563" h="19563" extrusionOk="0">
                <a:moveTo>
                  <a:pt x="9788" y="1"/>
                </a:moveTo>
                <a:cubicBezTo>
                  <a:pt x="4382" y="1"/>
                  <a:pt x="1" y="4382"/>
                  <a:pt x="1" y="9788"/>
                </a:cubicBezTo>
                <a:cubicBezTo>
                  <a:pt x="1" y="15181"/>
                  <a:pt x="4382" y="19563"/>
                  <a:pt x="9788" y="19563"/>
                </a:cubicBezTo>
                <a:cubicBezTo>
                  <a:pt x="15181" y="19563"/>
                  <a:pt x="19563" y="15181"/>
                  <a:pt x="19563" y="9788"/>
                </a:cubicBezTo>
                <a:cubicBezTo>
                  <a:pt x="19563" y="4382"/>
                  <a:pt x="15181" y="1"/>
                  <a:pt x="97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a:solidFill>
                <a:srgbClr val="FFFFFF"/>
              </a:solidFill>
            </a:endParaRPr>
          </a:p>
        </p:txBody>
      </p:sp>
      <p:grpSp>
        <p:nvGrpSpPr>
          <p:cNvPr id="50" name="Google Shape;1760;p41">
            <a:extLst>
              <a:ext uri="{FF2B5EF4-FFF2-40B4-BE49-F238E27FC236}">
                <a16:creationId xmlns:a16="http://schemas.microsoft.com/office/drawing/2014/main" id="{2AF3EDCF-D1C1-AF33-2693-EF81DD65AA3E}"/>
              </a:ext>
            </a:extLst>
          </p:cNvPr>
          <p:cNvGrpSpPr/>
          <p:nvPr/>
        </p:nvGrpSpPr>
        <p:grpSpPr>
          <a:xfrm>
            <a:off x="4736599" y="5924681"/>
            <a:ext cx="388084" cy="378208"/>
            <a:chOff x="3270675" y="841800"/>
            <a:chExt cx="497700" cy="482724"/>
          </a:xfrm>
        </p:grpSpPr>
        <p:sp>
          <p:nvSpPr>
            <p:cNvPr id="51" name="Google Shape;1761;p41">
              <a:extLst>
                <a:ext uri="{FF2B5EF4-FFF2-40B4-BE49-F238E27FC236}">
                  <a16:creationId xmlns:a16="http://schemas.microsoft.com/office/drawing/2014/main" id="{532A72DA-DEDE-1B06-C5EC-797DA70DC84B}"/>
                </a:ext>
              </a:extLst>
            </p:cNvPr>
            <p:cNvSpPr/>
            <p:nvPr/>
          </p:nvSpPr>
          <p:spPr>
            <a:xfrm>
              <a:off x="3270675" y="901999"/>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 name="Google Shape;1762;p41">
              <a:extLst>
                <a:ext uri="{FF2B5EF4-FFF2-40B4-BE49-F238E27FC236}">
                  <a16:creationId xmlns:a16="http://schemas.microsoft.com/office/drawing/2014/main" id="{CD94DC54-89F5-51EF-9B4A-F43A40AE62F6}"/>
                </a:ext>
              </a:extLst>
            </p:cNvPr>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 name="Google Shape;1763;p41">
              <a:extLst>
                <a:ext uri="{FF2B5EF4-FFF2-40B4-BE49-F238E27FC236}">
                  <a16:creationId xmlns:a16="http://schemas.microsoft.com/office/drawing/2014/main" id="{63DD928F-39BA-FA2A-ED95-B1BEC38DC8FD}"/>
                </a:ext>
              </a:extLst>
            </p:cNvPr>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DFF83-1E4A-9EA5-AB2F-6F2E987DF5A2}"/>
              </a:ext>
            </a:extLst>
          </p:cNvPr>
          <p:cNvSpPr>
            <a:spLocks noGrp="1"/>
          </p:cNvSpPr>
          <p:nvPr>
            <p:ph type="title"/>
          </p:nvPr>
        </p:nvSpPr>
        <p:spPr/>
        <p:txBody>
          <a:bodyPr>
            <a:normAutofit fontScale="90000"/>
          </a:bodyPr>
          <a:lstStyle/>
          <a:p>
            <a:r>
              <a:rPr lang="en-US" dirty="0"/>
              <a:t>Current Product Architecture</a:t>
            </a:r>
            <a:br>
              <a:rPr lang="en-US" dirty="0"/>
            </a:br>
            <a:endParaRPr lang="en-US" sz="2000" b="0"/>
          </a:p>
          <a:p>
            <a:r>
              <a:rPr lang="en-US" sz="2000" dirty="0">
                <a:ea typeface="+mj-lt"/>
                <a:cs typeface="+mj-lt"/>
              </a:rPr>
              <a:t>Sequential </a:t>
            </a:r>
            <a:r>
              <a:rPr lang="en-US" sz="2000" dirty="0"/>
              <a:t>Diagram</a:t>
            </a:r>
            <a:endParaRPr lang="en-US" dirty="0"/>
          </a:p>
        </p:txBody>
      </p:sp>
      <p:sp>
        <p:nvSpPr>
          <p:cNvPr id="5" name="Date Placeholder 4">
            <a:extLst>
              <a:ext uri="{FF2B5EF4-FFF2-40B4-BE49-F238E27FC236}">
                <a16:creationId xmlns:a16="http://schemas.microsoft.com/office/drawing/2014/main" id="{109F5DCB-81AC-F2BF-863C-0A67BD319A5C}"/>
              </a:ext>
            </a:extLst>
          </p:cNvPr>
          <p:cNvSpPr>
            <a:spLocks noGrp="1"/>
          </p:cNvSpPr>
          <p:nvPr>
            <p:ph type="dt" sz="half" idx="10"/>
          </p:nvPr>
        </p:nvSpPr>
        <p:spPr/>
        <p:txBody>
          <a:bodyPr/>
          <a:lstStyle/>
          <a:p>
            <a:fld id="{D10162A2-C9EF-4449-A9CA-8C523E5B2BF6}" type="datetime1">
              <a:rPr lang="pt-PT"/>
              <a:t>18/12/2024</a:t>
            </a:fld>
            <a:endParaRPr lang="en-US" dirty="0"/>
          </a:p>
        </p:txBody>
      </p:sp>
      <p:sp>
        <p:nvSpPr>
          <p:cNvPr id="6" name="Slide Number Placeholder 5">
            <a:extLst>
              <a:ext uri="{FF2B5EF4-FFF2-40B4-BE49-F238E27FC236}">
                <a16:creationId xmlns:a16="http://schemas.microsoft.com/office/drawing/2014/main" id="{8EACFE83-90B0-42C4-E18F-B30B6A7766F6}"/>
              </a:ext>
            </a:extLst>
          </p:cNvPr>
          <p:cNvSpPr>
            <a:spLocks noGrp="1"/>
          </p:cNvSpPr>
          <p:nvPr>
            <p:ph type="sldNum" sz="quarter" idx="12"/>
          </p:nvPr>
        </p:nvSpPr>
        <p:spPr/>
        <p:txBody>
          <a:bodyPr/>
          <a:lstStyle/>
          <a:p>
            <a:fld id="{CC057153-B650-4DEB-B370-79DDCFDCE934}" type="slidenum">
              <a:rPr lang="en-US" dirty="0"/>
              <a:t>20</a:t>
            </a:fld>
            <a:endParaRPr lang="en-US" dirty="0"/>
          </a:p>
        </p:txBody>
      </p:sp>
      <p:pic>
        <p:nvPicPr>
          <p:cNvPr id="10" name="Content Placeholder 6" descr="Sequencial Diagram &#10;Represents a normal data flow&#10;">
            <a:extLst>
              <a:ext uri="{FF2B5EF4-FFF2-40B4-BE49-F238E27FC236}">
                <a16:creationId xmlns:a16="http://schemas.microsoft.com/office/drawing/2014/main" id="{9E1999F9-F31C-8510-E544-18728D993DE4}"/>
              </a:ext>
              <a:ext uri="{C183D7F6-B498-43B3-948B-1728B52AA6E4}">
                <adec:decorative xmlns:adec="http://schemas.microsoft.com/office/drawing/2017/decorative" val="0"/>
              </a:ext>
            </a:extLst>
          </p:cNvPr>
          <p:cNvPicPr>
            <a:picLocks noGrp="1" noChangeAspect="1"/>
          </p:cNvPicPr>
          <p:nvPr>
            <p:ph sz="half" idx="1"/>
          </p:nvPr>
        </p:nvPicPr>
        <p:blipFill>
          <a:blip r:embed="rId2"/>
          <a:stretch>
            <a:fillRect/>
          </a:stretch>
        </p:blipFill>
        <p:spPr>
          <a:xfrm>
            <a:off x="1411885" y="1791042"/>
            <a:ext cx="9363530" cy="4593828"/>
          </a:xfrm>
        </p:spPr>
      </p:pic>
      <p:pic>
        <p:nvPicPr>
          <p:cNvPr id="4" name="Picture 4" descr="A green circle with a black line&#10;&#10;Description automatically generated">
            <a:extLst>
              <a:ext uri="{FF2B5EF4-FFF2-40B4-BE49-F238E27FC236}">
                <a16:creationId xmlns:a16="http://schemas.microsoft.com/office/drawing/2014/main" id="{C1BE65F4-EF83-A87F-3449-F6B80EC28F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9956" y="391488"/>
            <a:ext cx="717920" cy="723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8152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8A63B-D41F-1A27-E4AA-D805B06A46D8}"/>
              </a:ext>
            </a:extLst>
          </p:cNvPr>
          <p:cNvSpPr>
            <a:spLocks noGrp="1"/>
          </p:cNvSpPr>
          <p:nvPr>
            <p:ph type="title"/>
          </p:nvPr>
        </p:nvSpPr>
        <p:spPr/>
        <p:txBody>
          <a:bodyPr/>
          <a:lstStyle/>
          <a:p>
            <a:r>
              <a:rPr lang="en-US" dirty="0"/>
              <a:t>Team Planning</a:t>
            </a:r>
          </a:p>
        </p:txBody>
      </p:sp>
      <p:sp>
        <p:nvSpPr>
          <p:cNvPr id="4" name="Date Placeholder 3">
            <a:extLst>
              <a:ext uri="{FF2B5EF4-FFF2-40B4-BE49-F238E27FC236}">
                <a16:creationId xmlns:a16="http://schemas.microsoft.com/office/drawing/2014/main" id="{644E98AE-8313-5EB9-A525-4027A01D2C56}"/>
              </a:ext>
            </a:extLst>
          </p:cNvPr>
          <p:cNvSpPr>
            <a:spLocks noGrp="1"/>
          </p:cNvSpPr>
          <p:nvPr>
            <p:ph type="dt" sz="half" idx="10"/>
          </p:nvPr>
        </p:nvSpPr>
        <p:spPr/>
        <p:txBody>
          <a:bodyPr/>
          <a:lstStyle/>
          <a:p>
            <a:fld id="{2A1B9B12-5999-4BAF-972C-DA53809A6D3B}" type="datetime1">
              <a:rPr lang="pt-PT"/>
              <a:t>18/12/2024</a:t>
            </a:fld>
            <a:endParaRPr lang="en-US" dirty="0"/>
          </a:p>
        </p:txBody>
      </p:sp>
      <p:sp>
        <p:nvSpPr>
          <p:cNvPr id="6" name="Slide Number Placeholder 5">
            <a:extLst>
              <a:ext uri="{FF2B5EF4-FFF2-40B4-BE49-F238E27FC236}">
                <a16:creationId xmlns:a16="http://schemas.microsoft.com/office/drawing/2014/main" id="{BBE580E3-4CB2-C864-FBF9-9DBDB892FB8E}"/>
              </a:ext>
            </a:extLst>
          </p:cNvPr>
          <p:cNvSpPr>
            <a:spLocks noGrp="1"/>
          </p:cNvSpPr>
          <p:nvPr>
            <p:ph type="sldNum" sz="quarter" idx="12"/>
          </p:nvPr>
        </p:nvSpPr>
        <p:spPr/>
        <p:txBody>
          <a:bodyPr/>
          <a:lstStyle/>
          <a:p>
            <a:fld id="{CC057153-B650-4DEB-B370-79DDCFDCE934}" type="slidenum">
              <a:rPr lang="en-US" dirty="0"/>
              <a:t>21</a:t>
            </a:fld>
            <a:endParaRPr lang="en-US" dirty="0"/>
          </a:p>
        </p:txBody>
      </p:sp>
      <p:sp>
        <p:nvSpPr>
          <p:cNvPr id="5" name="Content Placeholder 4">
            <a:extLst>
              <a:ext uri="{FF2B5EF4-FFF2-40B4-BE49-F238E27FC236}">
                <a16:creationId xmlns:a16="http://schemas.microsoft.com/office/drawing/2014/main" id="{4D7E0921-925A-8B16-2EA5-CC64E8193481}"/>
              </a:ext>
            </a:extLst>
          </p:cNvPr>
          <p:cNvSpPr>
            <a:spLocks noGrp="1"/>
          </p:cNvSpPr>
          <p:nvPr>
            <p:ph idx="1"/>
          </p:nvPr>
        </p:nvSpPr>
        <p:spPr/>
        <p:txBody>
          <a:bodyPr vert="horz" lIns="91440" tIns="45720" rIns="91440" bIns="45720" rtlCol="0" anchor="t">
            <a:normAutofit/>
          </a:bodyPr>
          <a:lstStyle/>
          <a:p>
            <a:pPr marL="0" indent="0" algn="just">
              <a:buNone/>
            </a:pPr>
            <a:r>
              <a:rPr lang="en-US" dirty="0">
                <a:latin typeface="Arial"/>
                <a:cs typeface="Arial"/>
              </a:rPr>
              <a:t>One of the main objectives in this course was for us to understand and learn the whole process of developing a software and working as a team. Therefore, the following details were of the most importance:</a:t>
            </a:r>
          </a:p>
          <a:p>
            <a:pPr marL="0" indent="0">
              <a:buNone/>
            </a:pPr>
            <a:endParaRPr lang="en-US" dirty="0">
              <a:latin typeface="Arial"/>
              <a:cs typeface="Arial"/>
            </a:endParaRPr>
          </a:p>
          <a:p>
            <a:pPr algn="just"/>
            <a:r>
              <a:rPr lang="en-US" dirty="0">
                <a:latin typeface="Arial"/>
                <a:cs typeface="Arial"/>
              </a:rPr>
              <a:t>Pull Requests and Issues Templates</a:t>
            </a:r>
          </a:p>
          <a:p>
            <a:pPr algn="just"/>
            <a:r>
              <a:rPr lang="en-US" dirty="0">
                <a:latin typeface="Arial"/>
                <a:cs typeface="Arial"/>
              </a:rPr>
              <a:t>Weekly Meetings (Average of 3 meetings per Iteration)</a:t>
            </a:r>
          </a:p>
          <a:p>
            <a:pPr algn="just"/>
            <a:r>
              <a:rPr lang="en-US" dirty="0">
                <a:latin typeface="Arial"/>
                <a:cs typeface="Arial"/>
              </a:rPr>
              <a:t>Minutes for each meeting</a:t>
            </a:r>
          </a:p>
          <a:p>
            <a:pPr algn="just"/>
            <a:r>
              <a:rPr lang="en-US" dirty="0">
                <a:latin typeface="Arial"/>
                <a:cs typeface="Arial"/>
              </a:rPr>
              <a:t>Use of an Iteration based </a:t>
            </a:r>
            <a:r>
              <a:rPr lang="en-US" dirty="0" err="1">
                <a:latin typeface="Arial"/>
                <a:cs typeface="Arial"/>
              </a:rPr>
              <a:t>Github</a:t>
            </a:r>
            <a:r>
              <a:rPr lang="en-US" dirty="0">
                <a:latin typeface="Arial"/>
                <a:cs typeface="Arial"/>
              </a:rPr>
              <a:t> workflow and backlog.</a:t>
            </a:r>
          </a:p>
        </p:txBody>
      </p:sp>
      <p:sp>
        <p:nvSpPr>
          <p:cNvPr id="90" name="Google Shape;1935;p44">
            <a:extLst>
              <a:ext uri="{FF2B5EF4-FFF2-40B4-BE49-F238E27FC236}">
                <a16:creationId xmlns:a16="http://schemas.microsoft.com/office/drawing/2014/main" id="{AA284142-8CF3-F546-67CA-EE395C46A26C}"/>
              </a:ext>
            </a:extLst>
          </p:cNvPr>
          <p:cNvSpPr/>
          <p:nvPr/>
        </p:nvSpPr>
        <p:spPr>
          <a:xfrm>
            <a:off x="8664353" y="4203444"/>
            <a:ext cx="1874750" cy="1039853"/>
          </a:xfrm>
          <a:custGeom>
            <a:avLst/>
            <a:gdLst/>
            <a:ahLst/>
            <a:cxnLst/>
            <a:rect l="l" t="t" r="r" b="b"/>
            <a:pathLst>
              <a:path w="21386" h="11862" extrusionOk="0">
                <a:moveTo>
                  <a:pt x="4671" y="1"/>
                </a:moveTo>
                <a:lnTo>
                  <a:pt x="4210" y="32"/>
                </a:lnTo>
                <a:lnTo>
                  <a:pt x="3749" y="124"/>
                </a:lnTo>
                <a:lnTo>
                  <a:pt x="3288" y="216"/>
                </a:lnTo>
                <a:lnTo>
                  <a:pt x="2858" y="339"/>
                </a:lnTo>
                <a:lnTo>
                  <a:pt x="2428" y="493"/>
                </a:lnTo>
                <a:lnTo>
                  <a:pt x="1998" y="677"/>
                </a:lnTo>
                <a:lnTo>
                  <a:pt x="1598" y="892"/>
                </a:lnTo>
                <a:lnTo>
                  <a:pt x="1567" y="892"/>
                </a:lnTo>
                <a:lnTo>
                  <a:pt x="1414" y="984"/>
                </a:lnTo>
                <a:lnTo>
                  <a:pt x="1168" y="1169"/>
                </a:lnTo>
                <a:lnTo>
                  <a:pt x="953" y="1384"/>
                </a:lnTo>
                <a:lnTo>
                  <a:pt x="738" y="1629"/>
                </a:lnTo>
                <a:lnTo>
                  <a:pt x="584" y="1906"/>
                </a:lnTo>
                <a:lnTo>
                  <a:pt x="461" y="2182"/>
                </a:lnTo>
                <a:lnTo>
                  <a:pt x="369" y="2459"/>
                </a:lnTo>
                <a:lnTo>
                  <a:pt x="308" y="2766"/>
                </a:lnTo>
                <a:lnTo>
                  <a:pt x="277" y="3104"/>
                </a:lnTo>
                <a:lnTo>
                  <a:pt x="277" y="3319"/>
                </a:lnTo>
                <a:lnTo>
                  <a:pt x="277" y="3657"/>
                </a:lnTo>
                <a:lnTo>
                  <a:pt x="277" y="4425"/>
                </a:lnTo>
                <a:lnTo>
                  <a:pt x="185" y="4425"/>
                </a:lnTo>
                <a:lnTo>
                  <a:pt x="123" y="4456"/>
                </a:lnTo>
                <a:lnTo>
                  <a:pt x="62" y="4487"/>
                </a:lnTo>
                <a:lnTo>
                  <a:pt x="0" y="4548"/>
                </a:lnTo>
                <a:lnTo>
                  <a:pt x="0" y="4641"/>
                </a:lnTo>
                <a:lnTo>
                  <a:pt x="0" y="7222"/>
                </a:lnTo>
                <a:lnTo>
                  <a:pt x="0" y="7314"/>
                </a:lnTo>
                <a:lnTo>
                  <a:pt x="62" y="7375"/>
                </a:lnTo>
                <a:lnTo>
                  <a:pt x="123" y="7406"/>
                </a:lnTo>
                <a:lnTo>
                  <a:pt x="185" y="7437"/>
                </a:lnTo>
                <a:lnTo>
                  <a:pt x="277" y="7437"/>
                </a:lnTo>
                <a:lnTo>
                  <a:pt x="277" y="8205"/>
                </a:lnTo>
                <a:lnTo>
                  <a:pt x="277" y="8543"/>
                </a:lnTo>
                <a:lnTo>
                  <a:pt x="277" y="8758"/>
                </a:lnTo>
                <a:lnTo>
                  <a:pt x="308" y="9065"/>
                </a:lnTo>
                <a:lnTo>
                  <a:pt x="369" y="9372"/>
                </a:lnTo>
                <a:lnTo>
                  <a:pt x="461" y="9680"/>
                </a:lnTo>
                <a:lnTo>
                  <a:pt x="584" y="9956"/>
                </a:lnTo>
                <a:lnTo>
                  <a:pt x="738" y="10233"/>
                </a:lnTo>
                <a:lnTo>
                  <a:pt x="953" y="10448"/>
                </a:lnTo>
                <a:lnTo>
                  <a:pt x="1168" y="10663"/>
                </a:lnTo>
                <a:lnTo>
                  <a:pt x="1414" y="10878"/>
                </a:lnTo>
                <a:lnTo>
                  <a:pt x="1598" y="10970"/>
                </a:lnTo>
                <a:lnTo>
                  <a:pt x="2213" y="11277"/>
                </a:lnTo>
                <a:lnTo>
                  <a:pt x="2858" y="11523"/>
                </a:lnTo>
                <a:lnTo>
                  <a:pt x="3288" y="11646"/>
                </a:lnTo>
                <a:lnTo>
                  <a:pt x="3749" y="11738"/>
                </a:lnTo>
                <a:lnTo>
                  <a:pt x="4425" y="11830"/>
                </a:lnTo>
                <a:lnTo>
                  <a:pt x="5132" y="11861"/>
                </a:lnTo>
                <a:lnTo>
                  <a:pt x="18804" y="11861"/>
                </a:lnTo>
                <a:lnTo>
                  <a:pt x="19081" y="11800"/>
                </a:lnTo>
                <a:lnTo>
                  <a:pt x="19327" y="11738"/>
                </a:lnTo>
                <a:lnTo>
                  <a:pt x="19603" y="11615"/>
                </a:lnTo>
                <a:lnTo>
                  <a:pt x="19849" y="11492"/>
                </a:lnTo>
                <a:lnTo>
                  <a:pt x="20064" y="11339"/>
                </a:lnTo>
                <a:lnTo>
                  <a:pt x="20279" y="11154"/>
                </a:lnTo>
                <a:lnTo>
                  <a:pt x="20464" y="10939"/>
                </a:lnTo>
                <a:lnTo>
                  <a:pt x="20525" y="10878"/>
                </a:lnTo>
                <a:lnTo>
                  <a:pt x="20709" y="10571"/>
                </a:lnTo>
                <a:lnTo>
                  <a:pt x="20863" y="10263"/>
                </a:lnTo>
                <a:lnTo>
                  <a:pt x="20955" y="9925"/>
                </a:lnTo>
                <a:lnTo>
                  <a:pt x="21017" y="9587"/>
                </a:lnTo>
                <a:lnTo>
                  <a:pt x="21017" y="9372"/>
                </a:lnTo>
                <a:lnTo>
                  <a:pt x="21017" y="9249"/>
                </a:lnTo>
                <a:lnTo>
                  <a:pt x="21017" y="7744"/>
                </a:lnTo>
                <a:lnTo>
                  <a:pt x="21017" y="7437"/>
                </a:lnTo>
                <a:lnTo>
                  <a:pt x="21201" y="7437"/>
                </a:lnTo>
                <a:lnTo>
                  <a:pt x="21263" y="7406"/>
                </a:lnTo>
                <a:lnTo>
                  <a:pt x="21324" y="7375"/>
                </a:lnTo>
                <a:lnTo>
                  <a:pt x="21385" y="7314"/>
                </a:lnTo>
                <a:lnTo>
                  <a:pt x="21385" y="7222"/>
                </a:lnTo>
                <a:lnTo>
                  <a:pt x="21385" y="4641"/>
                </a:lnTo>
                <a:lnTo>
                  <a:pt x="21385" y="4548"/>
                </a:lnTo>
                <a:lnTo>
                  <a:pt x="21324" y="4487"/>
                </a:lnTo>
                <a:lnTo>
                  <a:pt x="21263" y="4456"/>
                </a:lnTo>
                <a:lnTo>
                  <a:pt x="21201" y="4425"/>
                </a:lnTo>
                <a:lnTo>
                  <a:pt x="21017" y="4425"/>
                </a:lnTo>
                <a:lnTo>
                  <a:pt x="21017" y="4087"/>
                </a:lnTo>
                <a:lnTo>
                  <a:pt x="21017" y="2613"/>
                </a:lnTo>
                <a:lnTo>
                  <a:pt x="21017" y="2490"/>
                </a:lnTo>
                <a:lnTo>
                  <a:pt x="21017" y="2275"/>
                </a:lnTo>
                <a:lnTo>
                  <a:pt x="20955" y="1937"/>
                </a:lnTo>
                <a:lnTo>
                  <a:pt x="20863" y="1599"/>
                </a:lnTo>
                <a:lnTo>
                  <a:pt x="20709" y="1291"/>
                </a:lnTo>
                <a:lnTo>
                  <a:pt x="20525" y="984"/>
                </a:lnTo>
                <a:lnTo>
                  <a:pt x="20464" y="923"/>
                </a:lnTo>
                <a:lnTo>
                  <a:pt x="20279" y="708"/>
                </a:lnTo>
                <a:lnTo>
                  <a:pt x="20064" y="523"/>
                </a:lnTo>
                <a:lnTo>
                  <a:pt x="19849" y="370"/>
                </a:lnTo>
                <a:lnTo>
                  <a:pt x="19603" y="247"/>
                </a:lnTo>
                <a:lnTo>
                  <a:pt x="19327" y="124"/>
                </a:lnTo>
                <a:lnTo>
                  <a:pt x="19081" y="62"/>
                </a:lnTo>
                <a:lnTo>
                  <a:pt x="18804"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936;p44">
            <a:extLst>
              <a:ext uri="{FF2B5EF4-FFF2-40B4-BE49-F238E27FC236}">
                <a16:creationId xmlns:a16="http://schemas.microsoft.com/office/drawing/2014/main" id="{B837B4A6-9C6B-9072-A707-B8FE45788A01}"/>
              </a:ext>
            </a:extLst>
          </p:cNvPr>
          <p:cNvSpPr/>
          <p:nvPr/>
        </p:nvSpPr>
        <p:spPr>
          <a:xfrm>
            <a:off x="7740497" y="4281638"/>
            <a:ext cx="1093677" cy="633011"/>
          </a:xfrm>
          <a:custGeom>
            <a:avLst/>
            <a:gdLst/>
            <a:ahLst/>
            <a:cxnLst/>
            <a:rect l="l" t="t" r="r" b="b"/>
            <a:pathLst>
              <a:path w="12476" h="7221" extrusionOk="0">
                <a:moveTo>
                  <a:pt x="3903" y="492"/>
                </a:moveTo>
                <a:lnTo>
                  <a:pt x="4179" y="522"/>
                </a:lnTo>
                <a:lnTo>
                  <a:pt x="4456" y="584"/>
                </a:lnTo>
                <a:lnTo>
                  <a:pt x="4701" y="676"/>
                </a:lnTo>
                <a:lnTo>
                  <a:pt x="1875" y="4117"/>
                </a:lnTo>
                <a:lnTo>
                  <a:pt x="3196" y="4117"/>
                </a:lnTo>
                <a:lnTo>
                  <a:pt x="2458" y="6514"/>
                </a:lnTo>
                <a:lnTo>
                  <a:pt x="2059" y="6299"/>
                </a:lnTo>
                <a:lnTo>
                  <a:pt x="1660" y="6053"/>
                </a:lnTo>
                <a:lnTo>
                  <a:pt x="1322" y="5746"/>
                </a:lnTo>
                <a:lnTo>
                  <a:pt x="1045" y="5377"/>
                </a:lnTo>
                <a:lnTo>
                  <a:pt x="799" y="4978"/>
                </a:lnTo>
                <a:lnTo>
                  <a:pt x="646" y="4547"/>
                </a:lnTo>
                <a:lnTo>
                  <a:pt x="523" y="4087"/>
                </a:lnTo>
                <a:lnTo>
                  <a:pt x="492" y="3841"/>
                </a:lnTo>
                <a:lnTo>
                  <a:pt x="492" y="3595"/>
                </a:lnTo>
                <a:lnTo>
                  <a:pt x="492" y="3288"/>
                </a:lnTo>
                <a:lnTo>
                  <a:pt x="553" y="2980"/>
                </a:lnTo>
                <a:lnTo>
                  <a:pt x="615" y="2673"/>
                </a:lnTo>
                <a:lnTo>
                  <a:pt x="738" y="2397"/>
                </a:lnTo>
                <a:lnTo>
                  <a:pt x="861" y="2120"/>
                </a:lnTo>
                <a:lnTo>
                  <a:pt x="1014" y="1874"/>
                </a:lnTo>
                <a:lnTo>
                  <a:pt x="1199" y="1628"/>
                </a:lnTo>
                <a:lnTo>
                  <a:pt x="1414" y="1383"/>
                </a:lnTo>
                <a:lnTo>
                  <a:pt x="1629" y="1198"/>
                </a:lnTo>
                <a:lnTo>
                  <a:pt x="1875" y="1014"/>
                </a:lnTo>
                <a:lnTo>
                  <a:pt x="2120" y="860"/>
                </a:lnTo>
                <a:lnTo>
                  <a:pt x="2397" y="737"/>
                </a:lnTo>
                <a:lnTo>
                  <a:pt x="2674" y="615"/>
                </a:lnTo>
                <a:lnTo>
                  <a:pt x="2981" y="553"/>
                </a:lnTo>
                <a:lnTo>
                  <a:pt x="3288" y="492"/>
                </a:lnTo>
                <a:close/>
                <a:moveTo>
                  <a:pt x="4732" y="707"/>
                </a:moveTo>
                <a:lnTo>
                  <a:pt x="5162" y="891"/>
                </a:lnTo>
                <a:lnTo>
                  <a:pt x="5531" y="1168"/>
                </a:lnTo>
                <a:lnTo>
                  <a:pt x="5869" y="1475"/>
                </a:lnTo>
                <a:lnTo>
                  <a:pt x="6176" y="1813"/>
                </a:lnTo>
                <a:lnTo>
                  <a:pt x="6422" y="2212"/>
                </a:lnTo>
                <a:lnTo>
                  <a:pt x="6576" y="2642"/>
                </a:lnTo>
                <a:lnTo>
                  <a:pt x="6699" y="3103"/>
                </a:lnTo>
                <a:lnTo>
                  <a:pt x="6729" y="3349"/>
                </a:lnTo>
                <a:lnTo>
                  <a:pt x="6729" y="3595"/>
                </a:lnTo>
                <a:lnTo>
                  <a:pt x="6699" y="3933"/>
                </a:lnTo>
                <a:lnTo>
                  <a:pt x="6668" y="4240"/>
                </a:lnTo>
                <a:lnTo>
                  <a:pt x="6576" y="4517"/>
                </a:lnTo>
                <a:lnTo>
                  <a:pt x="6484" y="4824"/>
                </a:lnTo>
                <a:lnTo>
                  <a:pt x="6361" y="5100"/>
                </a:lnTo>
                <a:lnTo>
                  <a:pt x="6207" y="5346"/>
                </a:lnTo>
                <a:lnTo>
                  <a:pt x="6023" y="5592"/>
                </a:lnTo>
                <a:lnTo>
                  <a:pt x="5808" y="5807"/>
                </a:lnTo>
                <a:lnTo>
                  <a:pt x="5592" y="6022"/>
                </a:lnTo>
                <a:lnTo>
                  <a:pt x="5347" y="6176"/>
                </a:lnTo>
                <a:lnTo>
                  <a:pt x="5101" y="6360"/>
                </a:lnTo>
                <a:lnTo>
                  <a:pt x="4824" y="6483"/>
                </a:lnTo>
                <a:lnTo>
                  <a:pt x="4548" y="6575"/>
                </a:lnTo>
                <a:lnTo>
                  <a:pt x="4241" y="6668"/>
                </a:lnTo>
                <a:lnTo>
                  <a:pt x="3933" y="6698"/>
                </a:lnTo>
                <a:lnTo>
                  <a:pt x="3595" y="6729"/>
                </a:lnTo>
                <a:lnTo>
                  <a:pt x="3319" y="6698"/>
                </a:lnTo>
                <a:lnTo>
                  <a:pt x="3042" y="6668"/>
                </a:lnTo>
                <a:lnTo>
                  <a:pt x="2766" y="6606"/>
                </a:lnTo>
                <a:lnTo>
                  <a:pt x="2520" y="6514"/>
                </a:lnTo>
                <a:lnTo>
                  <a:pt x="5316" y="3103"/>
                </a:lnTo>
                <a:lnTo>
                  <a:pt x="4025" y="3103"/>
                </a:lnTo>
                <a:lnTo>
                  <a:pt x="4732" y="707"/>
                </a:lnTo>
                <a:close/>
                <a:moveTo>
                  <a:pt x="3227" y="0"/>
                </a:moveTo>
                <a:lnTo>
                  <a:pt x="2889" y="61"/>
                </a:lnTo>
                <a:lnTo>
                  <a:pt x="2520" y="154"/>
                </a:lnTo>
                <a:lnTo>
                  <a:pt x="2213" y="277"/>
                </a:lnTo>
                <a:lnTo>
                  <a:pt x="1875" y="430"/>
                </a:lnTo>
                <a:lnTo>
                  <a:pt x="1598" y="615"/>
                </a:lnTo>
                <a:lnTo>
                  <a:pt x="1322" y="830"/>
                </a:lnTo>
                <a:lnTo>
                  <a:pt x="1045" y="1045"/>
                </a:lnTo>
                <a:lnTo>
                  <a:pt x="830" y="1290"/>
                </a:lnTo>
                <a:lnTo>
                  <a:pt x="615" y="1598"/>
                </a:lnTo>
                <a:lnTo>
                  <a:pt x="431" y="1874"/>
                </a:lnTo>
                <a:lnTo>
                  <a:pt x="277" y="2212"/>
                </a:lnTo>
                <a:lnTo>
                  <a:pt x="154" y="2520"/>
                </a:lnTo>
                <a:lnTo>
                  <a:pt x="62" y="2888"/>
                </a:lnTo>
                <a:lnTo>
                  <a:pt x="0" y="3226"/>
                </a:lnTo>
                <a:lnTo>
                  <a:pt x="0" y="3595"/>
                </a:lnTo>
                <a:lnTo>
                  <a:pt x="0" y="3964"/>
                </a:lnTo>
                <a:lnTo>
                  <a:pt x="62" y="4332"/>
                </a:lnTo>
                <a:lnTo>
                  <a:pt x="154" y="4670"/>
                </a:lnTo>
                <a:lnTo>
                  <a:pt x="277" y="5008"/>
                </a:lnTo>
                <a:lnTo>
                  <a:pt x="431" y="5316"/>
                </a:lnTo>
                <a:lnTo>
                  <a:pt x="615" y="5623"/>
                </a:lnTo>
                <a:lnTo>
                  <a:pt x="830" y="5899"/>
                </a:lnTo>
                <a:lnTo>
                  <a:pt x="1045" y="6145"/>
                </a:lnTo>
                <a:lnTo>
                  <a:pt x="1322" y="6391"/>
                </a:lnTo>
                <a:lnTo>
                  <a:pt x="1598" y="6606"/>
                </a:lnTo>
                <a:lnTo>
                  <a:pt x="1875" y="6790"/>
                </a:lnTo>
                <a:lnTo>
                  <a:pt x="2213" y="6944"/>
                </a:lnTo>
                <a:lnTo>
                  <a:pt x="2520" y="7067"/>
                </a:lnTo>
                <a:lnTo>
                  <a:pt x="2889" y="7159"/>
                </a:lnTo>
                <a:lnTo>
                  <a:pt x="3227" y="7190"/>
                </a:lnTo>
                <a:lnTo>
                  <a:pt x="3595" y="7221"/>
                </a:lnTo>
                <a:lnTo>
                  <a:pt x="3964" y="7190"/>
                </a:lnTo>
                <a:lnTo>
                  <a:pt x="4302" y="7159"/>
                </a:lnTo>
                <a:lnTo>
                  <a:pt x="4640" y="7067"/>
                </a:lnTo>
                <a:lnTo>
                  <a:pt x="4947" y="6944"/>
                </a:lnTo>
                <a:lnTo>
                  <a:pt x="5255" y="6821"/>
                </a:lnTo>
                <a:lnTo>
                  <a:pt x="5562" y="6637"/>
                </a:lnTo>
                <a:lnTo>
                  <a:pt x="5838" y="6452"/>
                </a:lnTo>
                <a:lnTo>
                  <a:pt x="6084" y="6237"/>
                </a:lnTo>
                <a:lnTo>
                  <a:pt x="6299" y="5992"/>
                </a:lnTo>
                <a:lnTo>
                  <a:pt x="6514" y="5746"/>
                </a:lnTo>
                <a:lnTo>
                  <a:pt x="6699" y="5469"/>
                </a:lnTo>
                <a:lnTo>
                  <a:pt x="6852" y="5162"/>
                </a:lnTo>
                <a:lnTo>
                  <a:pt x="7006" y="4855"/>
                </a:lnTo>
                <a:lnTo>
                  <a:pt x="7098" y="4547"/>
                </a:lnTo>
                <a:lnTo>
                  <a:pt x="7159" y="4209"/>
                </a:lnTo>
                <a:lnTo>
                  <a:pt x="7221" y="3841"/>
                </a:lnTo>
                <a:lnTo>
                  <a:pt x="12475" y="3841"/>
                </a:lnTo>
                <a:lnTo>
                  <a:pt x="12475" y="3349"/>
                </a:lnTo>
                <a:lnTo>
                  <a:pt x="7221" y="3349"/>
                </a:lnTo>
                <a:lnTo>
                  <a:pt x="7159" y="3011"/>
                </a:lnTo>
                <a:lnTo>
                  <a:pt x="7098" y="2673"/>
                </a:lnTo>
                <a:lnTo>
                  <a:pt x="7006" y="2335"/>
                </a:lnTo>
                <a:lnTo>
                  <a:pt x="6852" y="2028"/>
                </a:lnTo>
                <a:lnTo>
                  <a:pt x="6699" y="1751"/>
                </a:lnTo>
                <a:lnTo>
                  <a:pt x="6514" y="1475"/>
                </a:lnTo>
                <a:lnTo>
                  <a:pt x="6299" y="1198"/>
                </a:lnTo>
                <a:lnTo>
                  <a:pt x="6084" y="983"/>
                </a:lnTo>
                <a:lnTo>
                  <a:pt x="5838" y="737"/>
                </a:lnTo>
                <a:lnTo>
                  <a:pt x="5562" y="553"/>
                </a:lnTo>
                <a:lnTo>
                  <a:pt x="5255" y="399"/>
                </a:lnTo>
                <a:lnTo>
                  <a:pt x="4947" y="246"/>
                </a:lnTo>
                <a:lnTo>
                  <a:pt x="4640" y="154"/>
                </a:lnTo>
                <a:lnTo>
                  <a:pt x="4302" y="61"/>
                </a:lnTo>
                <a:lnTo>
                  <a:pt x="396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937;p44">
            <a:extLst>
              <a:ext uri="{FF2B5EF4-FFF2-40B4-BE49-F238E27FC236}">
                <a16:creationId xmlns:a16="http://schemas.microsoft.com/office/drawing/2014/main" id="{C7237073-5197-8581-B11E-4CDB4CF68811}"/>
              </a:ext>
            </a:extLst>
          </p:cNvPr>
          <p:cNvSpPr/>
          <p:nvPr/>
        </p:nvSpPr>
        <p:spPr>
          <a:xfrm>
            <a:off x="10902592" y="4357026"/>
            <a:ext cx="51283" cy="75477"/>
          </a:xfrm>
          <a:custGeom>
            <a:avLst/>
            <a:gdLst/>
            <a:ahLst/>
            <a:cxnLst/>
            <a:rect l="l" t="t" r="r" b="b"/>
            <a:pathLst>
              <a:path w="585" h="861" extrusionOk="0">
                <a:moveTo>
                  <a:pt x="0" y="0"/>
                </a:moveTo>
                <a:lnTo>
                  <a:pt x="0" y="861"/>
                </a:lnTo>
                <a:lnTo>
                  <a:pt x="584" y="461"/>
                </a:lnTo>
                <a:lnTo>
                  <a:pt x="461" y="308"/>
                </a:lnTo>
                <a:lnTo>
                  <a:pt x="308" y="185"/>
                </a:lnTo>
                <a:lnTo>
                  <a:pt x="154" y="62"/>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938;p44">
            <a:extLst>
              <a:ext uri="{FF2B5EF4-FFF2-40B4-BE49-F238E27FC236}">
                <a16:creationId xmlns:a16="http://schemas.microsoft.com/office/drawing/2014/main" id="{71B47256-664E-8AAE-0943-F1EB39887B8F}"/>
              </a:ext>
            </a:extLst>
          </p:cNvPr>
          <p:cNvSpPr/>
          <p:nvPr/>
        </p:nvSpPr>
        <p:spPr>
          <a:xfrm>
            <a:off x="10902592" y="4408220"/>
            <a:ext cx="75477" cy="123955"/>
          </a:xfrm>
          <a:custGeom>
            <a:avLst/>
            <a:gdLst/>
            <a:ahLst/>
            <a:cxnLst/>
            <a:rect l="l" t="t" r="r" b="b"/>
            <a:pathLst>
              <a:path w="861" h="1414" extrusionOk="0">
                <a:moveTo>
                  <a:pt x="646" y="0"/>
                </a:moveTo>
                <a:lnTo>
                  <a:pt x="0" y="461"/>
                </a:lnTo>
                <a:lnTo>
                  <a:pt x="0" y="1414"/>
                </a:lnTo>
                <a:lnTo>
                  <a:pt x="830" y="830"/>
                </a:lnTo>
                <a:lnTo>
                  <a:pt x="861" y="768"/>
                </a:lnTo>
                <a:lnTo>
                  <a:pt x="830" y="553"/>
                </a:lnTo>
                <a:lnTo>
                  <a:pt x="799" y="369"/>
                </a:lnTo>
                <a:lnTo>
                  <a:pt x="738" y="184"/>
                </a:lnTo>
                <a:lnTo>
                  <a:pt x="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939;p44">
            <a:extLst>
              <a:ext uri="{FF2B5EF4-FFF2-40B4-BE49-F238E27FC236}">
                <a16:creationId xmlns:a16="http://schemas.microsoft.com/office/drawing/2014/main" id="{E6895C3E-7E18-8C04-BF8A-D1745AD63D0D}"/>
              </a:ext>
            </a:extLst>
          </p:cNvPr>
          <p:cNvSpPr/>
          <p:nvPr/>
        </p:nvSpPr>
        <p:spPr>
          <a:xfrm>
            <a:off x="10813704" y="4408220"/>
            <a:ext cx="75477" cy="123955"/>
          </a:xfrm>
          <a:custGeom>
            <a:avLst/>
            <a:gdLst/>
            <a:ahLst/>
            <a:cxnLst/>
            <a:rect l="l" t="t" r="r" b="b"/>
            <a:pathLst>
              <a:path w="861" h="1414" extrusionOk="0">
                <a:moveTo>
                  <a:pt x="185" y="0"/>
                </a:moveTo>
                <a:lnTo>
                  <a:pt x="123" y="184"/>
                </a:lnTo>
                <a:lnTo>
                  <a:pt x="62" y="369"/>
                </a:lnTo>
                <a:lnTo>
                  <a:pt x="31" y="553"/>
                </a:lnTo>
                <a:lnTo>
                  <a:pt x="0" y="768"/>
                </a:lnTo>
                <a:lnTo>
                  <a:pt x="0" y="830"/>
                </a:lnTo>
                <a:lnTo>
                  <a:pt x="861" y="1414"/>
                </a:lnTo>
                <a:lnTo>
                  <a:pt x="861" y="461"/>
                </a:lnTo>
                <a:lnTo>
                  <a:pt x="1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940;p44">
            <a:extLst>
              <a:ext uri="{FF2B5EF4-FFF2-40B4-BE49-F238E27FC236}">
                <a16:creationId xmlns:a16="http://schemas.microsoft.com/office/drawing/2014/main" id="{21CAA0FD-B144-65E1-B406-D39E8CD100A4}"/>
              </a:ext>
            </a:extLst>
          </p:cNvPr>
          <p:cNvSpPr/>
          <p:nvPr/>
        </p:nvSpPr>
        <p:spPr>
          <a:xfrm>
            <a:off x="10837986" y="4357026"/>
            <a:ext cx="51195" cy="75477"/>
          </a:xfrm>
          <a:custGeom>
            <a:avLst/>
            <a:gdLst/>
            <a:ahLst/>
            <a:cxnLst/>
            <a:rect l="l" t="t" r="r" b="b"/>
            <a:pathLst>
              <a:path w="584" h="861" extrusionOk="0">
                <a:moveTo>
                  <a:pt x="584" y="0"/>
                </a:moveTo>
                <a:lnTo>
                  <a:pt x="399" y="62"/>
                </a:lnTo>
                <a:lnTo>
                  <a:pt x="246" y="185"/>
                </a:lnTo>
                <a:lnTo>
                  <a:pt x="123" y="308"/>
                </a:lnTo>
                <a:lnTo>
                  <a:pt x="0" y="461"/>
                </a:lnTo>
                <a:lnTo>
                  <a:pt x="584" y="861"/>
                </a:lnTo>
                <a:lnTo>
                  <a:pt x="5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941;p44">
            <a:extLst>
              <a:ext uri="{FF2B5EF4-FFF2-40B4-BE49-F238E27FC236}">
                <a16:creationId xmlns:a16="http://schemas.microsoft.com/office/drawing/2014/main" id="{0A81111F-23EE-F602-1AAF-1F1651C81737}"/>
              </a:ext>
            </a:extLst>
          </p:cNvPr>
          <p:cNvSpPr/>
          <p:nvPr/>
        </p:nvSpPr>
        <p:spPr>
          <a:xfrm>
            <a:off x="10684405" y="4645167"/>
            <a:ext cx="64783" cy="64783"/>
          </a:xfrm>
          <a:custGeom>
            <a:avLst/>
            <a:gdLst/>
            <a:ahLst/>
            <a:cxnLst/>
            <a:rect l="l" t="t" r="r" b="b"/>
            <a:pathLst>
              <a:path w="739" h="739" extrusionOk="0">
                <a:moveTo>
                  <a:pt x="124" y="1"/>
                </a:moveTo>
                <a:lnTo>
                  <a:pt x="62" y="185"/>
                </a:lnTo>
                <a:lnTo>
                  <a:pt x="1" y="370"/>
                </a:lnTo>
                <a:lnTo>
                  <a:pt x="1" y="554"/>
                </a:lnTo>
                <a:lnTo>
                  <a:pt x="1" y="738"/>
                </a:lnTo>
                <a:lnTo>
                  <a:pt x="738" y="308"/>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942;p44">
            <a:extLst>
              <a:ext uri="{FF2B5EF4-FFF2-40B4-BE49-F238E27FC236}">
                <a16:creationId xmlns:a16="http://schemas.microsoft.com/office/drawing/2014/main" id="{82CFE40D-CE92-5983-C05F-E0038F7A79C6}"/>
              </a:ext>
            </a:extLst>
          </p:cNvPr>
          <p:cNvSpPr/>
          <p:nvPr/>
        </p:nvSpPr>
        <p:spPr>
          <a:xfrm>
            <a:off x="10700534" y="4583278"/>
            <a:ext cx="134825" cy="80912"/>
          </a:xfrm>
          <a:custGeom>
            <a:avLst/>
            <a:gdLst/>
            <a:ahLst/>
            <a:cxnLst/>
            <a:rect l="l" t="t" r="r" b="b"/>
            <a:pathLst>
              <a:path w="1538" h="923" extrusionOk="0">
                <a:moveTo>
                  <a:pt x="646" y="0"/>
                </a:moveTo>
                <a:lnTo>
                  <a:pt x="554" y="31"/>
                </a:lnTo>
                <a:lnTo>
                  <a:pt x="400" y="154"/>
                </a:lnTo>
                <a:lnTo>
                  <a:pt x="247" y="277"/>
                </a:lnTo>
                <a:lnTo>
                  <a:pt x="124" y="430"/>
                </a:lnTo>
                <a:lnTo>
                  <a:pt x="1" y="584"/>
                </a:lnTo>
                <a:lnTo>
                  <a:pt x="738" y="922"/>
                </a:lnTo>
                <a:lnTo>
                  <a:pt x="1537" y="461"/>
                </a:lnTo>
                <a:lnTo>
                  <a:pt x="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943;p44">
            <a:extLst>
              <a:ext uri="{FF2B5EF4-FFF2-40B4-BE49-F238E27FC236}">
                <a16:creationId xmlns:a16="http://schemas.microsoft.com/office/drawing/2014/main" id="{A9BE05F7-30B3-B08A-BF9A-E925E49C4B28}"/>
              </a:ext>
            </a:extLst>
          </p:cNvPr>
          <p:cNvSpPr/>
          <p:nvPr/>
        </p:nvSpPr>
        <p:spPr>
          <a:xfrm>
            <a:off x="10765228" y="4634472"/>
            <a:ext cx="78195" cy="110455"/>
          </a:xfrm>
          <a:custGeom>
            <a:avLst/>
            <a:gdLst/>
            <a:ahLst/>
            <a:cxnLst/>
            <a:rect l="l" t="t" r="r" b="b"/>
            <a:pathLst>
              <a:path w="892" h="1260" extrusionOk="0">
                <a:moveTo>
                  <a:pt x="891" y="0"/>
                </a:moveTo>
                <a:lnTo>
                  <a:pt x="62" y="492"/>
                </a:lnTo>
                <a:lnTo>
                  <a:pt x="0" y="1260"/>
                </a:lnTo>
                <a:lnTo>
                  <a:pt x="185" y="1260"/>
                </a:lnTo>
                <a:lnTo>
                  <a:pt x="369" y="1229"/>
                </a:lnTo>
                <a:lnTo>
                  <a:pt x="553" y="1168"/>
                </a:lnTo>
                <a:lnTo>
                  <a:pt x="738" y="1075"/>
                </a:lnTo>
                <a:lnTo>
                  <a:pt x="830" y="1014"/>
                </a:lnTo>
                <a:lnTo>
                  <a:pt x="8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944;p44">
            <a:extLst>
              <a:ext uri="{FF2B5EF4-FFF2-40B4-BE49-F238E27FC236}">
                <a16:creationId xmlns:a16="http://schemas.microsoft.com/office/drawing/2014/main" id="{8BC2D29B-619A-023C-813C-E01D897DF0BD}"/>
              </a:ext>
            </a:extLst>
          </p:cNvPr>
          <p:cNvSpPr/>
          <p:nvPr/>
        </p:nvSpPr>
        <p:spPr>
          <a:xfrm>
            <a:off x="10692469" y="4685579"/>
            <a:ext cx="64783" cy="59348"/>
          </a:xfrm>
          <a:custGeom>
            <a:avLst/>
            <a:gdLst/>
            <a:ahLst/>
            <a:cxnLst/>
            <a:rect l="l" t="t" r="r" b="b"/>
            <a:pathLst>
              <a:path w="739" h="677" extrusionOk="0">
                <a:moveTo>
                  <a:pt x="738" y="1"/>
                </a:moveTo>
                <a:lnTo>
                  <a:pt x="1" y="431"/>
                </a:lnTo>
                <a:lnTo>
                  <a:pt x="154" y="523"/>
                </a:lnTo>
                <a:lnTo>
                  <a:pt x="308" y="615"/>
                </a:lnTo>
                <a:lnTo>
                  <a:pt x="492" y="646"/>
                </a:lnTo>
                <a:lnTo>
                  <a:pt x="677" y="677"/>
                </a:lnTo>
                <a:lnTo>
                  <a:pt x="7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945;p44">
            <a:extLst>
              <a:ext uri="{FF2B5EF4-FFF2-40B4-BE49-F238E27FC236}">
                <a16:creationId xmlns:a16="http://schemas.microsoft.com/office/drawing/2014/main" id="{DFBA3801-23F6-AB95-6A5F-96DD05F3D9FC}"/>
              </a:ext>
            </a:extLst>
          </p:cNvPr>
          <p:cNvSpPr/>
          <p:nvPr/>
        </p:nvSpPr>
        <p:spPr>
          <a:xfrm>
            <a:off x="10773293" y="4499738"/>
            <a:ext cx="115890" cy="115890"/>
          </a:xfrm>
          <a:custGeom>
            <a:avLst/>
            <a:gdLst/>
            <a:ahLst/>
            <a:cxnLst/>
            <a:rect l="l" t="t" r="r" b="b"/>
            <a:pathLst>
              <a:path w="1322" h="1322" extrusionOk="0">
                <a:moveTo>
                  <a:pt x="492" y="1"/>
                </a:moveTo>
                <a:lnTo>
                  <a:pt x="554" y="277"/>
                </a:lnTo>
                <a:lnTo>
                  <a:pt x="677" y="492"/>
                </a:lnTo>
                <a:lnTo>
                  <a:pt x="830" y="707"/>
                </a:lnTo>
                <a:lnTo>
                  <a:pt x="1015" y="892"/>
                </a:lnTo>
                <a:lnTo>
                  <a:pt x="769" y="830"/>
                </a:lnTo>
                <a:lnTo>
                  <a:pt x="523" y="800"/>
                </a:lnTo>
                <a:lnTo>
                  <a:pt x="246" y="800"/>
                </a:lnTo>
                <a:lnTo>
                  <a:pt x="1" y="861"/>
                </a:lnTo>
                <a:lnTo>
                  <a:pt x="892" y="1322"/>
                </a:lnTo>
                <a:lnTo>
                  <a:pt x="1322" y="1045"/>
                </a:lnTo>
                <a:lnTo>
                  <a:pt x="1322" y="554"/>
                </a:lnTo>
                <a:lnTo>
                  <a:pt x="4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946;p44">
            <a:extLst>
              <a:ext uri="{FF2B5EF4-FFF2-40B4-BE49-F238E27FC236}">
                <a16:creationId xmlns:a16="http://schemas.microsoft.com/office/drawing/2014/main" id="{AA43BA9E-31A9-8530-78C3-F9DD1D7CC1F3}"/>
              </a:ext>
            </a:extLst>
          </p:cNvPr>
          <p:cNvSpPr/>
          <p:nvPr/>
        </p:nvSpPr>
        <p:spPr>
          <a:xfrm>
            <a:off x="11034521" y="4685579"/>
            <a:ext cx="64783" cy="59348"/>
          </a:xfrm>
          <a:custGeom>
            <a:avLst/>
            <a:gdLst/>
            <a:ahLst/>
            <a:cxnLst/>
            <a:rect l="l" t="t" r="r" b="b"/>
            <a:pathLst>
              <a:path w="739" h="677" extrusionOk="0">
                <a:moveTo>
                  <a:pt x="1" y="1"/>
                </a:moveTo>
                <a:lnTo>
                  <a:pt x="62" y="677"/>
                </a:lnTo>
                <a:lnTo>
                  <a:pt x="247" y="646"/>
                </a:lnTo>
                <a:lnTo>
                  <a:pt x="431" y="615"/>
                </a:lnTo>
                <a:lnTo>
                  <a:pt x="585" y="523"/>
                </a:lnTo>
                <a:lnTo>
                  <a:pt x="738" y="43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947;p44">
            <a:extLst>
              <a:ext uri="{FF2B5EF4-FFF2-40B4-BE49-F238E27FC236}">
                <a16:creationId xmlns:a16="http://schemas.microsoft.com/office/drawing/2014/main" id="{787BA3B8-D1B6-EE05-1C9A-2993C831F7B5}"/>
              </a:ext>
            </a:extLst>
          </p:cNvPr>
          <p:cNvSpPr/>
          <p:nvPr/>
        </p:nvSpPr>
        <p:spPr>
          <a:xfrm>
            <a:off x="10948351" y="4634472"/>
            <a:ext cx="75565" cy="110455"/>
          </a:xfrm>
          <a:custGeom>
            <a:avLst/>
            <a:gdLst/>
            <a:ahLst/>
            <a:cxnLst/>
            <a:rect l="l" t="t" r="r" b="b"/>
            <a:pathLst>
              <a:path w="862" h="1260" extrusionOk="0">
                <a:moveTo>
                  <a:pt x="1" y="0"/>
                </a:moveTo>
                <a:lnTo>
                  <a:pt x="62" y="1014"/>
                </a:lnTo>
                <a:lnTo>
                  <a:pt x="124" y="1075"/>
                </a:lnTo>
                <a:lnTo>
                  <a:pt x="308" y="1168"/>
                </a:lnTo>
                <a:lnTo>
                  <a:pt x="492" y="1229"/>
                </a:lnTo>
                <a:lnTo>
                  <a:pt x="677" y="1260"/>
                </a:lnTo>
                <a:lnTo>
                  <a:pt x="861" y="1260"/>
                </a:lnTo>
                <a:lnTo>
                  <a:pt x="830" y="49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948;p44">
            <a:extLst>
              <a:ext uri="{FF2B5EF4-FFF2-40B4-BE49-F238E27FC236}">
                <a16:creationId xmlns:a16="http://schemas.microsoft.com/office/drawing/2014/main" id="{74F3AAF4-6B25-2E62-F332-2E310A08F08E}"/>
              </a:ext>
            </a:extLst>
          </p:cNvPr>
          <p:cNvSpPr/>
          <p:nvPr/>
        </p:nvSpPr>
        <p:spPr>
          <a:xfrm>
            <a:off x="10953786" y="4583278"/>
            <a:ext cx="134737" cy="80912"/>
          </a:xfrm>
          <a:custGeom>
            <a:avLst/>
            <a:gdLst/>
            <a:ahLst/>
            <a:cxnLst/>
            <a:rect l="l" t="t" r="r" b="b"/>
            <a:pathLst>
              <a:path w="1537" h="923" extrusionOk="0">
                <a:moveTo>
                  <a:pt x="922" y="0"/>
                </a:moveTo>
                <a:lnTo>
                  <a:pt x="0" y="461"/>
                </a:lnTo>
                <a:lnTo>
                  <a:pt x="830" y="922"/>
                </a:lnTo>
                <a:lnTo>
                  <a:pt x="1537" y="584"/>
                </a:lnTo>
                <a:lnTo>
                  <a:pt x="1444" y="430"/>
                </a:lnTo>
                <a:lnTo>
                  <a:pt x="1321" y="277"/>
                </a:lnTo>
                <a:lnTo>
                  <a:pt x="1168" y="154"/>
                </a:lnTo>
                <a:lnTo>
                  <a:pt x="1014" y="31"/>
                </a:lnTo>
                <a:lnTo>
                  <a:pt x="9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949;p44">
            <a:extLst>
              <a:ext uri="{FF2B5EF4-FFF2-40B4-BE49-F238E27FC236}">
                <a16:creationId xmlns:a16="http://schemas.microsoft.com/office/drawing/2014/main" id="{E7872D6E-792A-A3C6-6E6B-0E0DD46B574F}"/>
              </a:ext>
            </a:extLst>
          </p:cNvPr>
          <p:cNvSpPr/>
          <p:nvPr/>
        </p:nvSpPr>
        <p:spPr>
          <a:xfrm>
            <a:off x="11042674" y="4645167"/>
            <a:ext cx="64695" cy="64783"/>
          </a:xfrm>
          <a:custGeom>
            <a:avLst/>
            <a:gdLst/>
            <a:ahLst/>
            <a:cxnLst/>
            <a:rect l="l" t="t" r="r" b="b"/>
            <a:pathLst>
              <a:path w="738" h="739" extrusionOk="0">
                <a:moveTo>
                  <a:pt x="615" y="1"/>
                </a:moveTo>
                <a:lnTo>
                  <a:pt x="0" y="308"/>
                </a:lnTo>
                <a:lnTo>
                  <a:pt x="738" y="738"/>
                </a:lnTo>
                <a:lnTo>
                  <a:pt x="738" y="554"/>
                </a:lnTo>
                <a:lnTo>
                  <a:pt x="707" y="370"/>
                </a:lnTo>
                <a:lnTo>
                  <a:pt x="676" y="185"/>
                </a:lnTo>
                <a:lnTo>
                  <a:pt x="6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950;p44">
            <a:extLst>
              <a:ext uri="{FF2B5EF4-FFF2-40B4-BE49-F238E27FC236}">
                <a16:creationId xmlns:a16="http://schemas.microsoft.com/office/drawing/2014/main" id="{874590A9-A6E7-D9C9-B74B-CE6AA46F1B9F}"/>
              </a:ext>
            </a:extLst>
          </p:cNvPr>
          <p:cNvSpPr/>
          <p:nvPr/>
        </p:nvSpPr>
        <p:spPr>
          <a:xfrm>
            <a:off x="10851398" y="4604843"/>
            <a:ext cx="88977" cy="107825"/>
          </a:xfrm>
          <a:custGeom>
            <a:avLst/>
            <a:gdLst/>
            <a:ahLst/>
            <a:cxnLst/>
            <a:rect l="l" t="t" r="r" b="b"/>
            <a:pathLst>
              <a:path w="1015" h="1230" extrusionOk="0">
                <a:moveTo>
                  <a:pt x="492" y="0"/>
                </a:moveTo>
                <a:lnTo>
                  <a:pt x="62" y="246"/>
                </a:lnTo>
                <a:lnTo>
                  <a:pt x="1" y="1229"/>
                </a:lnTo>
                <a:lnTo>
                  <a:pt x="185" y="1045"/>
                </a:lnTo>
                <a:lnTo>
                  <a:pt x="339" y="830"/>
                </a:lnTo>
                <a:lnTo>
                  <a:pt x="431" y="584"/>
                </a:lnTo>
                <a:lnTo>
                  <a:pt x="492" y="369"/>
                </a:lnTo>
                <a:lnTo>
                  <a:pt x="554" y="584"/>
                </a:lnTo>
                <a:lnTo>
                  <a:pt x="677" y="830"/>
                </a:lnTo>
                <a:lnTo>
                  <a:pt x="830" y="1045"/>
                </a:lnTo>
                <a:lnTo>
                  <a:pt x="1015" y="1229"/>
                </a:lnTo>
                <a:lnTo>
                  <a:pt x="922" y="246"/>
                </a:lnTo>
                <a:lnTo>
                  <a:pt x="4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951;p44">
            <a:extLst>
              <a:ext uri="{FF2B5EF4-FFF2-40B4-BE49-F238E27FC236}">
                <a16:creationId xmlns:a16="http://schemas.microsoft.com/office/drawing/2014/main" id="{5910FA98-CE8F-0EFC-F8CC-72F1CC66D9B6}"/>
              </a:ext>
            </a:extLst>
          </p:cNvPr>
          <p:cNvSpPr/>
          <p:nvPr/>
        </p:nvSpPr>
        <p:spPr>
          <a:xfrm>
            <a:off x="10902592" y="4499738"/>
            <a:ext cx="115890" cy="115890"/>
          </a:xfrm>
          <a:custGeom>
            <a:avLst/>
            <a:gdLst/>
            <a:ahLst/>
            <a:cxnLst/>
            <a:rect l="l" t="t" r="r" b="b"/>
            <a:pathLst>
              <a:path w="1322" h="1322" extrusionOk="0">
                <a:moveTo>
                  <a:pt x="830" y="1"/>
                </a:moveTo>
                <a:lnTo>
                  <a:pt x="0" y="554"/>
                </a:lnTo>
                <a:lnTo>
                  <a:pt x="0" y="1045"/>
                </a:lnTo>
                <a:lnTo>
                  <a:pt x="431" y="1322"/>
                </a:lnTo>
                <a:lnTo>
                  <a:pt x="1322" y="861"/>
                </a:lnTo>
                <a:lnTo>
                  <a:pt x="1045" y="800"/>
                </a:lnTo>
                <a:lnTo>
                  <a:pt x="799" y="800"/>
                </a:lnTo>
                <a:lnTo>
                  <a:pt x="523" y="830"/>
                </a:lnTo>
                <a:lnTo>
                  <a:pt x="277" y="892"/>
                </a:lnTo>
                <a:lnTo>
                  <a:pt x="461" y="707"/>
                </a:lnTo>
                <a:lnTo>
                  <a:pt x="615" y="492"/>
                </a:lnTo>
                <a:lnTo>
                  <a:pt x="738" y="277"/>
                </a:lnTo>
                <a:lnTo>
                  <a:pt x="8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952;p44">
            <a:extLst>
              <a:ext uri="{FF2B5EF4-FFF2-40B4-BE49-F238E27FC236}">
                <a16:creationId xmlns:a16="http://schemas.microsoft.com/office/drawing/2014/main" id="{3E5A515A-C72D-C0BC-9907-FE2DBB8A5F30}"/>
              </a:ext>
            </a:extLst>
          </p:cNvPr>
          <p:cNvSpPr/>
          <p:nvPr/>
        </p:nvSpPr>
        <p:spPr>
          <a:xfrm>
            <a:off x="10172642" y="4281638"/>
            <a:ext cx="1039765" cy="633011"/>
          </a:xfrm>
          <a:custGeom>
            <a:avLst/>
            <a:gdLst/>
            <a:ahLst/>
            <a:cxnLst/>
            <a:rect l="l" t="t" r="r" b="b"/>
            <a:pathLst>
              <a:path w="11861" h="7221" extrusionOk="0">
                <a:moveTo>
                  <a:pt x="8573" y="492"/>
                </a:moveTo>
                <a:lnTo>
                  <a:pt x="8880" y="553"/>
                </a:lnTo>
                <a:lnTo>
                  <a:pt x="9188" y="615"/>
                </a:lnTo>
                <a:lnTo>
                  <a:pt x="9464" y="737"/>
                </a:lnTo>
                <a:lnTo>
                  <a:pt x="9741" y="860"/>
                </a:lnTo>
                <a:lnTo>
                  <a:pt x="9987" y="1014"/>
                </a:lnTo>
                <a:lnTo>
                  <a:pt x="10232" y="1198"/>
                </a:lnTo>
                <a:lnTo>
                  <a:pt x="10448" y="1383"/>
                </a:lnTo>
                <a:lnTo>
                  <a:pt x="10663" y="1628"/>
                </a:lnTo>
                <a:lnTo>
                  <a:pt x="10847" y="1874"/>
                </a:lnTo>
                <a:lnTo>
                  <a:pt x="11001" y="2120"/>
                </a:lnTo>
                <a:lnTo>
                  <a:pt x="11123" y="2397"/>
                </a:lnTo>
                <a:lnTo>
                  <a:pt x="11216" y="2673"/>
                </a:lnTo>
                <a:lnTo>
                  <a:pt x="11308" y="2980"/>
                </a:lnTo>
                <a:lnTo>
                  <a:pt x="11339" y="3288"/>
                </a:lnTo>
                <a:lnTo>
                  <a:pt x="11369" y="3595"/>
                </a:lnTo>
                <a:lnTo>
                  <a:pt x="11339" y="3933"/>
                </a:lnTo>
                <a:lnTo>
                  <a:pt x="11308" y="4240"/>
                </a:lnTo>
                <a:lnTo>
                  <a:pt x="11216" y="4517"/>
                </a:lnTo>
                <a:lnTo>
                  <a:pt x="11123" y="4824"/>
                </a:lnTo>
                <a:lnTo>
                  <a:pt x="11001" y="5100"/>
                </a:lnTo>
                <a:lnTo>
                  <a:pt x="10847" y="5346"/>
                </a:lnTo>
                <a:lnTo>
                  <a:pt x="10663" y="5592"/>
                </a:lnTo>
                <a:lnTo>
                  <a:pt x="10448" y="5807"/>
                </a:lnTo>
                <a:lnTo>
                  <a:pt x="10232" y="6022"/>
                </a:lnTo>
                <a:lnTo>
                  <a:pt x="9987" y="6176"/>
                </a:lnTo>
                <a:lnTo>
                  <a:pt x="9741" y="6360"/>
                </a:lnTo>
                <a:lnTo>
                  <a:pt x="9464" y="6483"/>
                </a:lnTo>
                <a:lnTo>
                  <a:pt x="9188" y="6575"/>
                </a:lnTo>
                <a:lnTo>
                  <a:pt x="8880" y="6668"/>
                </a:lnTo>
                <a:lnTo>
                  <a:pt x="8573" y="6698"/>
                </a:lnTo>
                <a:lnTo>
                  <a:pt x="8235" y="6729"/>
                </a:lnTo>
                <a:lnTo>
                  <a:pt x="7928" y="6698"/>
                </a:lnTo>
                <a:lnTo>
                  <a:pt x="7621" y="6668"/>
                </a:lnTo>
                <a:lnTo>
                  <a:pt x="7313" y="6575"/>
                </a:lnTo>
                <a:lnTo>
                  <a:pt x="7037" y="6483"/>
                </a:lnTo>
                <a:lnTo>
                  <a:pt x="6760" y="6360"/>
                </a:lnTo>
                <a:lnTo>
                  <a:pt x="6515" y="6176"/>
                </a:lnTo>
                <a:lnTo>
                  <a:pt x="6269" y="6022"/>
                </a:lnTo>
                <a:lnTo>
                  <a:pt x="6054" y="5807"/>
                </a:lnTo>
                <a:lnTo>
                  <a:pt x="5839" y="5592"/>
                </a:lnTo>
                <a:lnTo>
                  <a:pt x="5654" y="5346"/>
                </a:lnTo>
                <a:lnTo>
                  <a:pt x="5501" y="5100"/>
                </a:lnTo>
                <a:lnTo>
                  <a:pt x="5378" y="4824"/>
                </a:lnTo>
                <a:lnTo>
                  <a:pt x="5255" y="4517"/>
                </a:lnTo>
                <a:lnTo>
                  <a:pt x="5193" y="4240"/>
                </a:lnTo>
                <a:lnTo>
                  <a:pt x="5132" y="3933"/>
                </a:lnTo>
                <a:lnTo>
                  <a:pt x="5132" y="3595"/>
                </a:lnTo>
                <a:lnTo>
                  <a:pt x="5132" y="3288"/>
                </a:lnTo>
                <a:lnTo>
                  <a:pt x="5193" y="2980"/>
                </a:lnTo>
                <a:lnTo>
                  <a:pt x="5255" y="2673"/>
                </a:lnTo>
                <a:lnTo>
                  <a:pt x="5378" y="2397"/>
                </a:lnTo>
                <a:lnTo>
                  <a:pt x="5501" y="2120"/>
                </a:lnTo>
                <a:lnTo>
                  <a:pt x="5654" y="1874"/>
                </a:lnTo>
                <a:lnTo>
                  <a:pt x="5839" y="1628"/>
                </a:lnTo>
                <a:lnTo>
                  <a:pt x="6054" y="1383"/>
                </a:lnTo>
                <a:lnTo>
                  <a:pt x="6269" y="1198"/>
                </a:lnTo>
                <a:lnTo>
                  <a:pt x="6515" y="1014"/>
                </a:lnTo>
                <a:lnTo>
                  <a:pt x="6760" y="860"/>
                </a:lnTo>
                <a:lnTo>
                  <a:pt x="7037" y="737"/>
                </a:lnTo>
                <a:lnTo>
                  <a:pt x="7313" y="615"/>
                </a:lnTo>
                <a:lnTo>
                  <a:pt x="7621" y="553"/>
                </a:lnTo>
                <a:lnTo>
                  <a:pt x="7928" y="492"/>
                </a:lnTo>
                <a:close/>
                <a:moveTo>
                  <a:pt x="7897" y="0"/>
                </a:moveTo>
                <a:lnTo>
                  <a:pt x="7559" y="61"/>
                </a:lnTo>
                <a:lnTo>
                  <a:pt x="7221" y="154"/>
                </a:lnTo>
                <a:lnTo>
                  <a:pt x="6883" y="246"/>
                </a:lnTo>
                <a:lnTo>
                  <a:pt x="6576" y="399"/>
                </a:lnTo>
                <a:lnTo>
                  <a:pt x="6300" y="553"/>
                </a:lnTo>
                <a:lnTo>
                  <a:pt x="6023" y="737"/>
                </a:lnTo>
                <a:lnTo>
                  <a:pt x="5777" y="983"/>
                </a:lnTo>
                <a:lnTo>
                  <a:pt x="5531" y="1198"/>
                </a:lnTo>
                <a:lnTo>
                  <a:pt x="5347" y="1475"/>
                </a:lnTo>
                <a:lnTo>
                  <a:pt x="5163" y="1751"/>
                </a:lnTo>
                <a:lnTo>
                  <a:pt x="4978" y="2028"/>
                </a:lnTo>
                <a:lnTo>
                  <a:pt x="4855" y="2335"/>
                </a:lnTo>
                <a:lnTo>
                  <a:pt x="4763" y="2673"/>
                </a:lnTo>
                <a:lnTo>
                  <a:pt x="4671" y="3011"/>
                </a:lnTo>
                <a:lnTo>
                  <a:pt x="4640" y="3349"/>
                </a:lnTo>
                <a:lnTo>
                  <a:pt x="1" y="3349"/>
                </a:lnTo>
                <a:lnTo>
                  <a:pt x="1" y="3841"/>
                </a:lnTo>
                <a:lnTo>
                  <a:pt x="4640" y="3841"/>
                </a:lnTo>
                <a:lnTo>
                  <a:pt x="4671" y="4209"/>
                </a:lnTo>
                <a:lnTo>
                  <a:pt x="4763" y="4547"/>
                </a:lnTo>
                <a:lnTo>
                  <a:pt x="4855" y="4855"/>
                </a:lnTo>
                <a:lnTo>
                  <a:pt x="4978" y="5162"/>
                </a:lnTo>
                <a:lnTo>
                  <a:pt x="5163" y="5469"/>
                </a:lnTo>
                <a:lnTo>
                  <a:pt x="5347" y="5746"/>
                </a:lnTo>
                <a:lnTo>
                  <a:pt x="5531" y="5992"/>
                </a:lnTo>
                <a:lnTo>
                  <a:pt x="5777" y="6237"/>
                </a:lnTo>
                <a:lnTo>
                  <a:pt x="6023" y="6452"/>
                </a:lnTo>
                <a:lnTo>
                  <a:pt x="6300" y="6637"/>
                </a:lnTo>
                <a:lnTo>
                  <a:pt x="6576" y="6821"/>
                </a:lnTo>
                <a:lnTo>
                  <a:pt x="6883" y="6944"/>
                </a:lnTo>
                <a:lnTo>
                  <a:pt x="7221" y="7067"/>
                </a:lnTo>
                <a:lnTo>
                  <a:pt x="7559" y="7159"/>
                </a:lnTo>
                <a:lnTo>
                  <a:pt x="7897" y="7190"/>
                </a:lnTo>
                <a:lnTo>
                  <a:pt x="8235" y="7221"/>
                </a:lnTo>
                <a:lnTo>
                  <a:pt x="8604" y="7190"/>
                </a:lnTo>
                <a:lnTo>
                  <a:pt x="8973" y="7159"/>
                </a:lnTo>
                <a:lnTo>
                  <a:pt x="9311" y="7067"/>
                </a:lnTo>
                <a:lnTo>
                  <a:pt x="9649" y="6944"/>
                </a:lnTo>
                <a:lnTo>
                  <a:pt x="9956" y="6790"/>
                </a:lnTo>
                <a:lnTo>
                  <a:pt x="10263" y="6606"/>
                </a:lnTo>
                <a:lnTo>
                  <a:pt x="10540" y="6391"/>
                </a:lnTo>
                <a:lnTo>
                  <a:pt x="10816" y="6145"/>
                </a:lnTo>
                <a:lnTo>
                  <a:pt x="11031" y="5899"/>
                </a:lnTo>
                <a:lnTo>
                  <a:pt x="11246" y="5623"/>
                </a:lnTo>
                <a:lnTo>
                  <a:pt x="11431" y="5316"/>
                </a:lnTo>
                <a:lnTo>
                  <a:pt x="11584" y="5008"/>
                </a:lnTo>
                <a:lnTo>
                  <a:pt x="11707" y="4670"/>
                </a:lnTo>
                <a:lnTo>
                  <a:pt x="11799" y="4332"/>
                </a:lnTo>
                <a:lnTo>
                  <a:pt x="11830" y="3964"/>
                </a:lnTo>
                <a:lnTo>
                  <a:pt x="11861" y="3595"/>
                </a:lnTo>
                <a:lnTo>
                  <a:pt x="11830" y="3226"/>
                </a:lnTo>
                <a:lnTo>
                  <a:pt x="11799" y="2888"/>
                </a:lnTo>
                <a:lnTo>
                  <a:pt x="11707" y="2520"/>
                </a:lnTo>
                <a:lnTo>
                  <a:pt x="11584" y="2212"/>
                </a:lnTo>
                <a:lnTo>
                  <a:pt x="11431" y="1874"/>
                </a:lnTo>
                <a:lnTo>
                  <a:pt x="11246" y="1598"/>
                </a:lnTo>
                <a:lnTo>
                  <a:pt x="11031" y="1290"/>
                </a:lnTo>
                <a:lnTo>
                  <a:pt x="10816" y="1045"/>
                </a:lnTo>
                <a:lnTo>
                  <a:pt x="10540" y="830"/>
                </a:lnTo>
                <a:lnTo>
                  <a:pt x="10263" y="615"/>
                </a:lnTo>
                <a:lnTo>
                  <a:pt x="9956" y="430"/>
                </a:lnTo>
                <a:lnTo>
                  <a:pt x="9649" y="277"/>
                </a:lnTo>
                <a:lnTo>
                  <a:pt x="9311" y="154"/>
                </a:lnTo>
                <a:lnTo>
                  <a:pt x="8973" y="61"/>
                </a:lnTo>
                <a:lnTo>
                  <a:pt x="8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953;p44">
            <a:extLst>
              <a:ext uri="{FF2B5EF4-FFF2-40B4-BE49-F238E27FC236}">
                <a16:creationId xmlns:a16="http://schemas.microsoft.com/office/drawing/2014/main" id="{8D977823-7B9E-447A-5391-4049EF1046E1}"/>
              </a:ext>
            </a:extLst>
          </p:cNvPr>
          <p:cNvSpPr/>
          <p:nvPr/>
        </p:nvSpPr>
        <p:spPr>
          <a:xfrm>
            <a:off x="8459665" y="2883711"/>
            <a:ext cx="781161" cy="1406107"/>
          </a:xfrm>
          <a:custGeom>
            <a:avLst/>
            <a:gdLst/>
            <a:ahLst/>
            <a:cxnLst/>
            <a:rect l="l" t="t" r="r" b="b"/>
            <a:pathLst>
              <a:path w="8911" h="16040" extrusionOk="0">
                <a:moveTo>
                  <a:pt x="3595" y="492"/>
                </a:moveTo>
                <a:lnTo>
                  <a:pt x="3933" y="523"/>
                </a:lnTo>
                <a:lnTo>
                  <a:pt x="4240" y="553"/>
                </a:lnTo>
                <a:lnTo>
                  <a:pt x="4517" y="646"/>
                </a:lnTo>
                <a:lnTo>
                  <a:pt x="4824" y="738"/>
                </a:lnTo>
                <a:lnTo>
                  <a:pt x="5101" y="891"/>
                </a:lnTo>
                <a:lnTo>
                  <a:pt x="5346" y="1045"/>
                </a:lnTo>
                <a:lnTo>
                  <a:pt x="5592" y="1229"/>
                </a:lnTo>
                <a:lnTo>
                  <a:pt x="5807" y="1414"/>
                </a:lnTo>
                <a:lnTo>
                  <a:pt x="6022" y="1629"/>
                </a:lnTo>
                <a:lnTo>
                  <a:pt x="6207" y="1875"/>
                </a:lnTo>
                <a:lnTo>
                  <a:pt x="6360" y="2120"/>
                </a:lnTo>
                <a:lnTo>
                  <a:pt x="6483" y="2397"/>
                </a:lnTo>
                <a:lnTo>
                  <a:pt x="6575" y="2704"/>
                </a:lnTo>
                <a:lnTo>
                  <a:pt x="6668" y="2981"/>
                </a:lnTo>
                <a:lnTo>
                  <a:pt x="6698" y="3319"/>
                </a:lnTo>
                <a:lnTo>
                  <a:pt x="6729" y="3626"/>
                </a:lnTo>
                <a:lnTo>
                  <a:pt x="6698" y="3933"/>
                </a:lnTo>
                <a:lnTo>
                  <a:pt x="6668" y="4210"/>
                </a:lnTo>
                <a:lnTo>
                  <a:pt x="6606" y="4517"/>
                </a:lnTo>
                <a:lnTo>
                  <a:pt x="6514" y="4794"/>
                </a:lnTo>
                <a:lnTo>
                  <a:pt x="6391" y="5039"/>
                </a:lnTo>
                <a:lnTo>
                  <a:pt x="6238" y="5285"/>
                </a:lnTo>
                <a:lnTo>
                  <a:pt x="6084" y="5531"/>
                </a:lnTo>
                <a:lnTo>
                  <a:pt x="5900" y="5746"/>
                </a:lnTo>
                <a:lnTo>
                  <a:pt x="5684" y="5961"/>
                </a:lnTo>
                <a:lnTo>
                  <a:pt x="5469" y="6115"/>
                </a:lnTo>
                <a:lnTo>
                  <a:pt x="5224" y="6299"/>
                </a:lnTo>
                <a:lnTo>
                  <a:pt x="4978" y="6422"/>
                </a:lnTo>
                <a:lnTo>
                  <a:pt x="4701" y="6545"/>
                </a:lnTo>
                <a:lnTo>
                  <a:pt x="4425" y="6637"/>
                </a:lnTo>
                <a:lnTo>
                  <a:pt x="4148" y="6699"/>
                </a:lnTo>
                <a:lnTo>
                  <a:pt x="3841" y="6729"/>
                </a:lnTo>
                <a:lnTo>
                  <a:pt x="3841" y="5715"/>
                </a:lnTo>
                <a:lnTo>
                  <a:pt x="3995" y="5715"/>
                </a:lnTo>
                <a:lnTo>
                  <a:pt x="4117" y="5685"/>
                </a:lnTo>
                <a:lnTo>
                  <a:pt x="4210" y="5685"/>
                </a:lnTo>
                <a:lnTo>
                  <a:pt x="4302" y="5623"/>
                </a:lnTo>
                <a:lnTo>
                  <a:pt x="4363" y="5562"/>
                </a:lnTo>
                <a:lnTo>
                  <a:pt x="4425" y="5500"/>
                </a:lnTo>
                <a:lnTo>
                  <a:pt x="4486" y="5408"/>
                </a:lnTo>
                <a:lnTo>
                  <a:pt x="4486" y="5316"/>
                </a:lnTo>
                <a:lnTo>
                  <a:pt x="4517" y="5193"/>
                </a:lnTo>
                <a:lnTo>
                  <a:pt x="4517" y="4517"/>
                </a:lnTo>
                <a:lnTo>
                  <a:pt x="4701" y="4456"/>
                </a:lnTo>
                <a:lnTo>
                  <a:pt x="4886" y="4363"/>
                </a:lnTo>
                <a:lnTo>
                  <a:pt x="5039" y="4240"/>
                </a:lnTo>
                <a:lnTo>
                  <a:pt x="5162" y="4087"/>
                </a:lnTo>
                <a:lnTo>
                  <a:pt x="5254" y="3933"/>
                </a:lnTo>
                <a:lnTo>
                  <a:pt x="5346" y="3749"/>
                </a:lnTo>
                <a:lnTo>
                  <a:pt x="5408" y="3565"/>
                </a:lnTo>
                <a:lnTo>
                  <a:pt x="5408" y="3349"/>
                </a:lnTo>
                <a:lnTo>
                  <a:pt x="5408" y="2581"/>
                </a:lnTo>
                <a:lnTo>
                  <a:pt x="5377" y="2458"/>
                </a:lnTo>
                <a:lnTo>
                  <a:pt x="5316" y="2335"/>
                </a:lnTo>
                <a:lnTo>
                  <a:pt x="5193" y="2243"/>
                </a:lnTo>
                <a:lnTo>
                  <a:pt x="5039" y="2213"/>
                </a:lnTo>
                <a:lnTo>
                  <a:pt x="4670" y="2213"/>
                </a:lnTo>
                <a:lnTo>
                  <a:pt x="4670" y="1076"/>
                </a:lnTo>
                <a:lnTo>
                  <a:pt x="4640" y="984"/>
                </a:lnTo>
                <a:lnTo>
                  <a:pt x="4578" y="891"/>
                </a:lnTo>
                <a:lnTo>
                  <a:pt x="4486" y="830"/>
                </a:lnTo>
                <a:lnTo>
                  <a:pt x="4302" y="830"/>
                </a:lnTo>
                <a:lnTo>
                  <a:pt x="4210" y="891"/>
                </a:lnTo>
                <a:lnTo>
                  <a:pt x="4148" y="984"/>
                </a:lnTo>
                <a:lnTo>
                  <a:pt x="4117" y="1076"/>
                </a:lnTo>
                <a:lnTo>
                  <a:pt x="4117" y="2213"/>
                </a:lnTo>
                <a:lnTo>
                  <a:pt x="3073" y="2213"/>
                </a:lnTo>
                <a:lnTo>
                  <a:pt x="3073" y="1076"/>
                </a:lnTo>
                <a:lnTo>
                  <a:pt x="3073" y="984"/>
                </a:lnTo>
                <a:lnTo>
                  <a:pt x="3011" y="891"/>
                </a:lnTo>
                <a:lnTo>
                  <a:pt x="2919" y="830"/>
                </a:lnTo>
                <a:lnTo>
                  <a:pt x="2704" y="830"/>
                </a:lnTo>
                <a:lnTo>
                  <a:pt x="2643" y="891"/>
                </a:lnTo>
                <a:lnTo>
                  <a:pt x="2581" y="984"/>
                </a:lnTo>
                <a:lnTo>
                  <a:pt x="2550" y="1076"/>
                </a:lnTo>
                <a:lnTo>
                  <a:pt x="2550" y="2213"/>
                </a:lnTo>
                <a:lnTo>
                  <a:pt x="2182" y="2213"/>
                </a:lnTo>
                <a:lnTo>
                  <a:pt x="2028" y="2243"/>
                </a:lnTo>
                <a:lnTo>
                  <a:pt x="1905" y="2335"/>
                </a:lnTo>
                <a:lnTo>
                  <a:pt x="1813" y="2458"/>
                </a:lnTo>
                <a:lnTo>
                  <a:pt x="1782" y="2581"/>
                </a:lnTo>
                <a:lnTo>
                  <a:pt x="1782" y="3349"/>
                </a:lnTo>
                <a:lnTo>
                  <a:pt x="1813" y="3565"/>
                </a:lnTo>
                <a:lnTo>
                  <a:pt x="1874" y="3749"/>
                </a:lnTo>
                <a:lnTo>
                  <a:pt x="1936" y="3933"/>
                </a:lnTo>
                <a:lnTo>
                  <a:pt x="2059" y="4087"/>
                </a:lnTo>
                <a:lnTo>
                  <a:pt x="2182" y="4240"/>
                </a:lnTo>
                <a:lnTo>
                  <a:pt x="2335" y="4363"/>
                </a:lnTo>
                <a:lnTo>
                  <a:pt x="2520" y="4456"/>
                </a:lnTo>
                <a:lnTo>
                  <a:pt x="2704" y="4517"/>
                </a:lnTo>
                <a:lnTo>
                  <a:pt x="2704" y="5193"/>
                </a:lnTo>
                <a:lnTo>
                  <a:pt x="2704" y="5316"/>
                </a:lnTo>
                <a:lnTo>
                  <a:pt x="2735" y="5408"/>
                </a:lnTo>
                <a:lnTo>
                  <a:pt x="2796" y="5500"/>
                </a:lnTo>
                <a:lnTo>
                  <a:pt x="2858" y="5562"/>
                </a:lnTo>
                <a:lnTo>
                  <a:pt x="2919" y="5623"/>
                </a:lnTo>
                <a:lnTo>
                  <a:pt x="3011" y="5685"/>
                </a:lnTo>
                <a:lnTo>
                  <a:pt x="3103" y="5685"/>
                </a:lnTo>
                <a:lnTo>
                  <a:pt x="3196" y="5715"/>
                </a:lnTo>
                <a:lnTo>
                  <a:pt x="3380" y="5715"/>
                </a:lnTo>
                <a:lnTo>
                  <a:pt x="3380" y="6729"/>
                </a:lnTo>
                <a:lnTo>
                  <a:pt x="3073" y="6699"/>
                </a:lnTo>
                <a:lnTo>
                  <a:pt x="2796" y="6637"/>
                </a:lnTo>
                <a:lnTo>
                  <a:pt x="2489" y="6545"/>
                </a:lnTo>
                <a:lnTo>
                  <a:pt x="2243" y="6422"/>
                </a:lnTo>
                <a:lnTo>
                  <a:pt x="1997" y="6299"/>
                </a:lnTo>
                <a:lnTo>
                  <a:pt x="1752" y="6115"/>
                </a:lnTo>
                <a:lnTo>
                  <a:pt x="1536" y="5961"/>
                </a:lnTo>
                <a:lnTo>
                  <a:pt x="1321" y="5746"/>
                </a:lnTo>
                <a:lnTo>
                  <a:pt x="1137" y="5531"/>
                </a:lnTo>
                <a:lnTo>
                  <a:pt x="983" y="5285"/>
                </a:lnTo>
                <a:lnTo>
                  <a:pt x="830" y="5039"/>
                </a:lnTo>
                <a:lnTo>
                  <a:pt x="707" y="4794"/>
                </a:lnTo>
                <a:lnTo>
                  <a:pt x="615" y="4517"/>
                </a:lnTo>
                <a:lnTo>
                  <a:pt x="553" y="4210"/>
                </a:lnTo>
                <a:lnTo>
                  <a:pt x="492" y="3933"/>
                </a:lnTo>
                <a:lnTo>
                  <a:pt x="492" y="3626"/>
                </a:lnTo>
                <a:lnTo>
                  <a:pt x="492" y="3319"/>
                </a:lnTo>
                <a:lnTo>
                  <a:pt x="553" y="2981"/>
                </a:lnTo>
                <a:lnTo>
                  <a:pt x="615" y="2704"/>
                </a:lnTo>
                <a:lnTo>
                  <a:pt x="738" y="2397"/>
                </a:lnTo>
                <a:lnTo>
                  <a:pt x="860" y="2120"/>
                </a:lnTo>
                <a:lnTo>
                  <a:pt x="1014" y="1875"/>
                </a:lnTo>
                <a:lnTo>
                  <a:pt x="1198" y="1629"/>
                </a:lnTo>
                <a:lnTo>
                  <a:pt x="1414" y="1414"/>
                </a:lnTo>
                <a:lnTo>
                  <a:pt x="1629" y="1229"/>
                </a:lnTo>
                <a:lnTo>
                  <a:pt x="1874" y="1045"/>
                </a:lnTo>
                <a:lnTo>
                  <a:pt x="2120" y="891"/>
                </a:lnTo>
                <a:lnTo>
                  <a:pt x="2397" y="738"/>
                </a:lnTo>
                <a:lnTo>
                  <a:pt x="2673" y="646"/>
                </a:lnTo>
                <a:lnTo>
                  <a:pt x="2981" y="553"/>
                </a:lnTo>
                <a:lnTo>
                  <a:pt x="3288" y="523"/>
                </a:lnTo>
                <a:lnTo>
                  <a:pt x="3595" y="492"/>
                </a:lnTo>
                <a:close/>
                <a:moveTo>
                  <a:pt x="3595" y="0"/>
                </a:moveTo>
                <a:lnTo>
                  <a:pt x="3226" y="31"/>
                </a:lnTo>
                <a:lnTo>
                  <a:pt x="2888" y="92"/>
                </a:lnTo>
                <a:lnTo>
                  <a:pt x="2520" y="185"/>
                </a:lnTo>
                <a:lnTo>
                  <a:pt x="2212" y="277"/>
                </a:lnTo>
                <a:lnTo>
                  <a:pt x="1874" y="430"/>
                </a:lnTo>
                <a:lnTo>
                  <a:pt x="1598" y="615"/>
                </a:lnTo>
                <a:lnTo>
                  <a:pt x="1321" y="830"/>
                </a:lnTo>
                <a:lnTo>
                  <a:pt x="1045" y="1076"/>
                </a:lnTo>
                <a:lnTo>
                  <a:pt x="830" y="1322"/>
                </a:lnTo>
                <a:lnTo>
                  <a:pt x="615" y="1598"/>
                </a:lnTo>
                <a:lnTo>
                  <a:pt x="430" y="1905"/>
                </a:lnTo>
                <a:lnTo>
                  <a:pt x="277" y="2213"/>
                </a:lnTo>
                <a:lnTo>
                  <a:pt x="154" y="2551"/>
                </a:lnTo>
                <a:lnTo>
                  <a:pt x="62" y="2889"/>
                </a:lnTo>
                <a:lnTo>
                  <a:pt x="0" y="3257"/>
                </a:lnTo>
                <a:lnTo>
                  <a:pt x="0" y="3626"/>
                </a:lnTo>
                <a:lnTo>
                  <a:pt x="0" y="3995"/>
                </a:lnTo>
                <a:lnTo>
                  <a:pt x="62" y="4363"/>
                </a:lnTo>
                <a:lnTo>
                  <a:pt x="154" y="4701"/>
                </a:lnTo>
                <a:lnTo>
                  <a:pt x="277" y="5039"/>
                </a:lnTo>
                <a:lnTo>
                  <a:pt x="430" y="5347"/>
                </a:lnTo>
                <a:lnTo>
                  <a:pt x="615" y="5654"/>
                </a:lnTo>
                <a:lnTo>
                  <a:pt x="830" y="5930"/>
                </a:lnTo>
                <a:lnTo>
                  <a:pt x="1045" y="6176"/>
                </a:lnTo>
                <a:lnTo>
                  <a:pt x="1321" y="6422"/>
                </a:lnTo>
                <a:lnTo>
                  <a:pt x="1598" y="6606"/>
                </a:lnTo>
                <a:lnTo>
                  <a:pt x="1874" y="6791"/>
                </a:lnTo>
                <a:lnTo>
                  <a:pt x="2212" y="6944"/>
                </a:lnTo>
                <a:lnTo>
                  <a:pt x="2520" y="7067"/>
                </a:lnTo>
                <a:lnTo>
                  <a:pt x="2888" y="7159"/>
                </a:lnTo>
                <a:lnTo>
                  <a:pt x="3226" y="7221"/>
                </a:lnTo>
                <a:lnTo>
                  <a:pt x="3595" y="7252"/>
                </a:lnTo>
                <a:lnTo>
                  <a:pt x="3964" y="7221"/>
                </a:lnTo>
                <a:lnTo>
                  <a:pt x="4333" y="7159"/>
                </a:lnTo>
                <a:lnTo>
                  <a:pt x="4670" y="7067"/>
                </a:lnTo>
                <a:lnTo>
                  <a:pt x="5008" y="6944"/>
                </a:lnTo>
                <a:lnTo>
                  <a:pt x="5316" y="6821"/>
                </a:lnTo>
                <a:lnTo>
                  <a:pt x="5592" y="6637"/>
                </a:lnTo>
                <a:lnTo>
                  <a:pt x="5869" y="6422"/>
                </a:lnTo>
                <a:lnTo>
                  <a:pt x="6145" y="6207"/>
                </a:lnTo>
                <a:lnTo>
                  <a:pt x="6360" y="5930"/>
                </a:lnTo>
                <a:lnTo>
                  <a:pt x="6575" y="5685"/>
                </a:lnTo>
                <a:lnTo>
                  <a:pt x="6760" y="5377"/>
                </a:lnTo>
                <a:lnTo>
                  <a:pt x="6913" y="5070"/>
                </a:lnTo>
                <a:lnTo>
                  <a:pt x="7036" y="4732"/>
                </a:lnTo>
                <a:lnTo>
                  <a:pt x="7129" y="4394"/>
                </a:lnTo>
                <a:lnTo>
                  <a:pt x="7190" y="4056"/>
                </a:lnTo>
                <a:lnTo>
                  <a:pt x="7221" y="3687"/>
                </a:lnTo>
                <a:lnTo>
                  <a:pt x="7958" y="3687"/>
                </a:lnTo>
                <a:lnTo>
                  <a:pt x="8142" y="3718"/>
                </a:lnTo>
                <a:lnTo>
                  <a:pt x="8265" y="3810"/>
                </a:lnTo>
                <a:lnTo>
                  <a:pt x="8358" y="3964"/>
                </a:lnTo>
                <a:lnTo>
                  <a:pt x="8419" y="4118"/>
                </a:lnTo>
                <a:lnTo>
                  <a:pt x="8419" y="16039"/>
                </a:lnTo>
                <a:lnTo>
                  <a:pt x="8911" y="16039"/>
                </a:lnTo>
                <a:lnTo>
                  <a:pt x="8911" y="4118"/>
                </a:lnTo>
                <a:lnTo>
                  <a:pt x="8880" y="3933"/>
                </a:lnTo>
                <a:lnTo>
                  <a:pt x="8818" y="3780"/>
                </a:lnTo>
                <a:lnTo>
                  <a:pt x="8726" y="3595"/>
                </a:lnTo>
                <a:lnTo>
                  <a:pt x="8634" y="3472"/>
                </a:lnTo>
                <a:lnTo>
                  <a:pt x="8480" y="3349"/>
                </a:lnTo>
                <a:lnTo>
                  <a:pt x="8327" y="3257"/>
                </a:lnTo>
                <a:lnTo>
                  <a:pt x="8142" y="3227"/>
                </a:lnTo>
                <a:lnTo>
                  <a:pt x="7958" y="3196"/>
                </a:lnTo>
                <a:lnTo>
                  <a:pt x="7190" y="3196"/>
                </a:lnTo>
                <a:lnTo>
                  <a:pt x="7129" y="2858"/>
                </a:lnTo>
                <a:lnTo>
                  <a:pt x="7067" y="2551"/>
                </a:lnTo>
                <a:lnTo>
                  <a:pt x="6944" y="2243"/>
                </a:lnTo>
                <a:lnTo>
                  <a:pt x="6791" y="1936"/>
                </a:lnTo>
                <a:lnTo>
                  <a:pt x="6637" y="1660"/>
                </a:lnTo>
                <a:lnTo>
                  <a:pt x="6453" y="1383"/>
                </a:lnTo>
                <a:lnTo>
                  <a:pt x="6238" y="1168"/>
                </a:lnTo>
                <a:lnTo>
                  <a:pt x="6022" y="922"/>
                </a:lnTo>
                <a:lnTo>
                  <a:pt x="5777" y="738"/>
                </a:lnTo>
                <a:lnTo>
                  <a:pt x="5500" y="553"/>
                </a:lnTo>
                <a:lnTo>
                  <a:pt x="5224" y="400"/>
                </a:lnTo>
                <a:lnTo>
                  <a:pt x="4916" y="246"/>
                </a:lnTo>
                <a:lnTo>
                  <a:pt x="4609" y="154"/>
                </a:lnTo>
                <a:lnTo>
                  <a:pt x="4271" y="62"/>
                </a:lnTo>
                <a:lnTo>
                  <a:pt x="3933" y="31"/>
                </a:lnTo>
                <a:lnTo>
                  <a:pt x="35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954;p44">
            <a:extLst>
              <a:ext uri="{FF2B5EF4-FFF2-40B4-BE49-F238E27FC236}">
                <a16:creationId xmlns:a16="http://schemas.microsoft.com/office/drawing/2014/main" id="{D57ED1FC-540B-5785-C544-06BB40C07D84}"/>
              </a:ext>
            </a:extLst>
          </p:cNvPr>
          <p:cNvSpPr/>
          <p:nvPr/>
        </p:nvSpPr>
        <p:spPr>
          <a:xfrm>
            <a:off x="9943760" y="2969881"/>
            <a:ext cx="466014" cy="463384"/>
          </a:xfrm>
          <a:custGeom>
            <a:avLst/>
            <a:gdLst/>
            <a:ahLst/>
            <a:cxnLst/>
            <a:rect l="l" t="t" r="r" b="b"/>
            <a:pathLst>
              <a:path w="5316" h="5286" extrusionOk="0">
                <a:moveTo>
                  <a:pt x="2888" y="277"/>
                </a:moveTo>
                <a:lnTo>
                  <a:pt x="3134" y="308"/>
                </a:lnTo>
                <a:lnTo>
                  <a:pt x="3349" y="369"/>
                </a:lnTo>
                <a:lnTo>
                  <a:pt x="3564" y="461"/>
                </a:lnTo>
                <a:lnTo>
                  <a:pt x="3779" y="554"/>
                </a:lnTo>
                <a:lnTo>
                  <a:pt x="3994" y="677"/>
                </a:lnTo>
                <a:lnTo>
                  <a:pt x="4148" y="799"/>
                </a:lnTo>
                <a:lnTo>
                  <a:pt x="4332" y="953"/>
                </a:lnTo>
                <a:lnTo>
                  <a:pt x="4486" y="1137"/>
                </a:lnTo>
                <a:lnTo>
                  <a:pt x="4609" y="1322"/>
                </a:lnTo>
                <a:lnTo>
                  <a:pt x="4732" y="1506"/>
                </a:lnTo>
                <a:lnTo>
                  <a:pt x="4824" y="1721"/>
                </a:lnTo>
                <a:lnTo>
                  <a:pt x="4916" y="1936"/>
                </a:lnTo>
                <a:lnTo>
                  <a:pt x="4978" y="2151"/>
                </a:lnTo>
                <a:lnTo>
                  <a:pt x="5008" y="2397"/>
                </a:lnTo>
                <a:lnTo>
                  <a:pt x="5039" y="2643"/>
                </a:lnTo>
                <a:lnTo>
                  <a:pt x="5008" y="2889"/>
                </a:lnTo>
                <a:lnTo>
                  <a:pt x="4978" y="3104"/>
                </a:lnTo>
                <a:lnTo>
                  <a:pt x="4916" y="3350"/>
                </a:lnTo>
                <a:lnTo>
                  <a:pt x="4824" y="3565"/>
                </a:lnTo>
                <a:lnTo>
                  <a:pt x="4732" y="3780"/>
                </a:lnTo>
                <a:lnTo>
                  <a:pt x="4609" y="3964"/>
                </a:lnTo>
                <a:lnTo>
                  <a:pt x="4486" y="4149"/>
                </a:lnTo>
                <a:lnTo>
                  <a:pt x="4332" y="4302"/>
                </a:lnTo>
                <a:lnTo>
                  <a:pt x="4148" y="4456"/>
                </a:lnTo>
                <a:lnTo>
                  <a:pt x="3994" y="4609"/>
                </a:lnTo>
                <a:lnTo>
                  <a:pt x="3779" y="4732"/>
                </a:lnTo>
                <a:lnTo>
                  <a:pt x="3564" y="4824"/>
                </a:lnTo>
                <a:lnTo>
                  <a:pt x="3349" y="4886"/>
                </a:lnTo>
                <a:lnTo>
                  <a:pt x="3134" y="4947"/>
                </a:lnTo>
                <a:lnTo>
                  <a:pt x="2888" y="5009"/>
                </a:lnTo>
                <a:lnTo>
                  <a:pt x="2427" y="5009"/>
                </a:lnTo>
                <a:lnTo>
                  <a:pt x="2182" y="4947"/>
                </a:lnTo>
                <a:lnTo>
                  <a:pt x="1967" y="4886"/>
                </a:lnTo>
                <a:lnTo>
                  <a:pt x="1721" y="4824"/>
                </a:lnTo>
                <a:lnTo>
                  <a:pt x="1536" y="4732"/>
                </a:lnTo>
                <a:lnTo>
                  <a:pt x="1321" y="4609"/>
                </a:lnTo>
                <a:lnTo>
                  <a:pt x="1137" y="4456"/>
                </a:lnTo>
                <a:lnTo>
                  <a:pt x="983" y="4302"/>
                </a:lnTo>
                <a:lnTo>
                  <a:pt x="830" y="4149"/>
                </a:lnTo>
                <a:lnTo>
                  <a:pt x="707" y="3964"/>
                </a:lnTo>
                <a:lnTo>
                  <a:pt x="584" y="3780"/>
                </a:lnTo>
                <a:lnTo>
                  <a:pt x="461" y="3565"/>
                </a:lnTo>
                <a:lnTo>
                  <a:pt x="399" y="3350"/>
                </a:lnTo>
                <a:lnTo>
                  <a:pt x="338" y="3104"/>
                </a:lnTo>
                <a:lnTo>
                  <a:pt x="307" y="2889"/>
                </a:lnTo>
                <a:lnTo>
                  <a:pt x="277" y="2643"/>
                </a:lnTo>
                <a:lnTo>
                  <a:pt x="307" y="2397"/>
                </a:lnTo>
                <a:lnTo>
                  <a:pt x="338" y="2151"/>
                </a:lnTo>
                <a:lnTo>
                  <a:pt x="399" y="1936"/>
                </a:lnTo>
                <a:lnTo>
                  <a:pt x="461" y="1721"/>
                </a:lnTo>
                <a:lnTo>
                  <a:pt x="584" y="1506"/>
                </a:lnTo>
                <a:lnTo>
                  <a:pt x="707" y="1322"/>
                </a:lnTo>
                <a:lnTo>
                  <a:pt x="830" y="1137"/>
                </a:lnTo>
                <a:lnTo>
                  <a:pt x="983" y="953"/>
                </a:lnTo>
                <a:lnTo>
                  <a:pt x="1137" y="799"/>
                </a:lnTo>
                <a:lnTo>
                  <a:pt x="1321" y="677"/>
                </a:lnTo>
                <a:lnTo>
                  <a:pt x="1536" y="554"/>
                </a:lnTo>
                <a:lnTo>
                  <a:pt x="1721" y="461"/>
                </a:lnTo>
                <a:lnTo>
                  <a:pt x="1967" y="369"/>
                </a:lnTo>
                <a:lnTo>
                  <a:pt x="2182" y="308"/>
                </a:lnTo>
                <a:lnTo>
                  <a:pt x="2427" y="277"/>
                </a:lnTo>
                <a:close/>
                <a:moveTo>
                  <a:pt x="2397" y="1"/>
                </a:moveTo>
                <a:lnTo>
                  <a:pt x="2120" y="31"/>
                </a:lnTo>
                <a:lnTo>
                  <a:pt x="1874" y="123"/>
                </a:lnTo>
                <a:lnTo>
                  <a:pt x="1629" y="185"/>
                </a:lnTo>
                <a:lnTo>
                  <a:pt x="1383" y="308"/>
                </a:lnTo>
                <a:lnTo>
                  <a:pt x="1168" y="431"/>
                </a:lnTo>
                <a:lnTo>
                  <a:pt x="983" y="584"/>
                </a:lnTo>
                <a:lnTo>
                  <a:pt x="799" y="769"/>
                </a:lnTo>
                <a:lnTo>
                  <a:pt x="615" y="953"/>
                </a:lnTo>
                <a:lnTo>
                  <a:pt x="461" y="1168"/>
                </a:lnTo>
                <a:lnTo>
                  <a:pt x="338" y="1383"/>
                </a:lnTo>
                <a:lnTo>
                  <a:pt x="215" y="1598"/>
                </a:lnTo>
                <a:lnTo>
                  <a:pt x="123" y="1844"/>
                </a:lnTo>
                <a:lnTo>
                  <a:pt x="62" y="2121"/>
                </a:lnTo>
                <a:lnTo>
                  <a:pt x="31" y="2366"/>
                </a:lnTo>
                <a:lnTo>
                  <a:pt x="0" y="2643"/>
                </a:lnTo>
                <a:lnTo>
                  <a:pt x="31" y="2919"/>
                </a:lnTo>
                <a:lnTo>
                  <a:pt x="62" y="3165"/>
                </a:lnTo>
                <a:lnTo>
                  <a:pt x="123" y="3411"/>
                </a:lnTo>
                <a:lnTo>
                  <a:pt x="215" y="3657"/>
                </a:lnTo>
                <a:lnTo>
                  <a:pt x="338" y="3903"/>
                </a:lnTo>
                <a:lnTo>
                  <a:pt x="461" y="4118"/>
                </a:lnTo>
                <a:lnTo>
                  <a:pt x="615" y="4333"/>
                </a:lnTo>
                <a:lnTo>
                  <a:pt x="799" y="4517"/>
                </a:lnTo>
                <a:lnTo>
                  <a:pt x="983" y="4671"/>
                </a:lnTo>
                <a:lnTo>
                  <a:pt x="1168" y="4824"/>
                </a:lnTo>
                <a:lnTo>
                  <a:pt x="1383" y="4978"/>
                </a:lnTo>
                <a:lnTo>
                  <a:pt x="1629" y="5070"/>
                </a:lnTo>
                <a:lnTo>
                  <a:pt x="1874" y="5162"/>
                </a:lnTo>
                <a:lnTo>
                  <a:pt x="2120" y="5224"/>
                </a:lnTo>
                <a:lnTo>
                  <a:pt x="2397" y="5285"/>
                </a:lnTo>
                <a:lnTo>
                  <a:pt x="2919" y="5285"/>
                </a:lnTo>
                <a:lnTo>
                  <a:pt x="3196" y="5224"/>
                </a:lnTo>
                <a:lnTo>
                  <a:pt x="3441" y="5162"/>
                </a:lnTo>
                <a:lnTo>
                  <a:pt x="3687" y="5070"/>
                </a:lnTo>
                <a:lnTo>
                  <a:pt x="3902" y="4978"/>
                </a:lnTo>
                <a:lnTo>
                  <a:pt x="4148" y="4824"/>
                </a:lnTo>
                <a:lnTo>
                  <a:pt x="4332" y="4671"/>
                </a:lnTo>
                <a:lnTo>
                  <a:pt x="4517" y="4517"/>
                </a:lnTo>
                <a:lnTo>
                  <a:pt x="4701" y="4333"/>
                </a:lnTo>
                <a:lnTo>
                  <a:pt x="4855" y="4118"/>
                </a:lnTo>
                <a:lnTo>
                  <a:pt x="4978" y="3903"/>
                </a:lnTo>
                <a:lnTo>
                  <a:pt x="5101" y="3657"/>
                </a:lnTo>
                <a:lnTo>
                  <a:pt x="5193" y="3411"/>
                </a:lnTo>
                <a:lnTo>
                  <a:pt x="5254" y="3165"/>
                </a:lnTo>
                <a:lnTo>
                  <a:pt x="5285" y="2919"/>
                </a:lnTo>
                <a:lnTo>
                  <a:pt x="5316" y="2643"/>
                </a:lnTo>
                <a:lnTo>
                  <a:pt x="5285" y="2366"/>
                </a:lnTo>
                <a:lnTo>
                  <a:pt x="5254" y="2121"/>
                </a:lnTo>
                <a:lnTo>
                  <a:pt x="5193" y="1844"/>
                </a:lnTo>
                <a:lnTo>
                  <a:pt x="5101" y="1598"/>
                </a:lnTo>
                <a:lnTo>
                  <a:pt x="4978" y="1383"/>
                </a:lnTo>
                <a:lnTo>
                  <a:pt x="4855" y="1168"/>
                </a:lnTo>
                <a:lnTo>
                  <a:pt x="4701" y="953"/>
                </a:lnTo>
                <a:lnTo>
                  <a:pt x="4517" y="769"/>
                </a:lnTo>
                <a:lnTo>
                  <a:pt x="4332" y="584"/>
                </a:lnTo>
                <a:lnTo>
                  <a:pt x="4148" y="431"/>
                </a:lnTo>
                <a:lnTo>
                  <a:pt x="3902" y="308"/>
                </a:lnTo>
                <a:lnTo>
                  <a:pt x="3687" y="185"/>
                </a:lnTo>
                <a:lnTo>
                  <a:pt x="3441" y="123"/>
                </a:lnTo>
                <a:lnTo>
                  <a:pt x="3196" y="31"/>
                </a:lnTo>
                <a:lnTo>
                  <a:pt x="291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955;p44">
            <a:extLst>
              <a:ext uri="{FF2B5EF4-FFF2-40B4-BE49-F238E27FC236}">
                <a16:creationId xmlns:a16="http://schemas.microsoft.com/office/drawing/2014/main" id="{CD6805E8-D5ED-8E0C-071B-7558C8F52352}"/>
              </a:ext>
            </a:extLst>
          </p:cNvPr>
          <p:cNvSpPr/>
          <p:nvPr/>
        </p:nvSpPr>
        <p:spPr>
          <a:xfrm>
            <a:off x="10170012" y="2999510"/>
            <a:ext cx="13500" cy="24370"/>
          </a:xfrm>
          <a:custGeom>
            <a:avLst/>
            <a:gdLst/>
            <a:ahLst/>
            <a:cxnLst/>
            <a:rect l="l" t="t" r="r" b="b"/>
            <a:pathLst>
              <a:path w="154" h="278" extrusionOk="0">
                <a:moveTo>
                  <a:pt x="0" y="1"/>
                </a:moveTo>
                <a:lnTo>
                  <a:pt x="0" y="277"/>
                </a:lnTo>
                <a:lnTo>
                  <a:pt x="154" y="277"/>
                </a:lnTo>
                <a:lnTo>
                  <a:pt x="1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956;p44">
            <a:extLst>
              <a:ext uri="{FF2B5EF4-FFF2-40B4-BE49-F238E27FC236}">
                <a16:creationId xmlns:a16="http://schemas.microsoft.com/office/drawing/2014/main" id="{680544DB-6EBC-06DD-E08F-C87A15EB0249}"/>
              </a:ext>
            </a:extLst>
          </p:cNvPr>
          <p:cNvSpPr/>
          <p:nvPr/>
        </p:nvSpPr>
        <p:spPr>
          <a:xfrm>
            <a:off x="10099971" y="3007575"/>
            <a:ext cx="21565" cy="29718"/>
          </a:xfrm>
          <a:custGeom>
            <a:avLst/>
            <a:gdLst/>
            <a:ahLst/>
            <a:cxnLst/>
            <a:rect l="l" t="t" r="r" b="b"/>
            <a:pathLst>
              <a:path w="246" h="339" extrusionOk="0">
                <a:moveTo>
                  <a:pt x="154" y="1"/>
                </a:moveTo>
                <a:lnTo>
                  <a:pt x="0" y="62"/>
                </a:lnTo>
                <a:lnTo>
                  <a:pt x="92" y="339"/>
                </a:lnTo>
                <a:lnTo>
                  <a:pt x="246" y="277"/>
                </a:lnTo>
                <a:lnTo>
                  <a:pt x="1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957;p44">
            <a:extLst>
              <a:ext uri="{FF2B5EF4-FFF2-40B4-BE49-F238E27FC236}">
                <a16:creationId xmlns:a16="http://schemas.microsoft.com/office/drawing/2014/main" id="{BE883BB3-C0AC-346C-9666-E20C008140A8}"/>
              </a:ext>
            </a:extLst>
          </p:cNvPr>
          <p:cNvSpPr/>
          <p:nvPr/>
        </p:nvSpPr>
        <p:spPr>
          <a:xfrm>
            <a:off x="10040713" y="3042640"/>
            <a:ext cx="27000" cy="27000"/>
          </a:xfrm>
          <a:custGeom>
            <a:avLst/>
            <a:gdLst/>
            <a:ahLst/>
            <a:cxnLst/>
            <a:rect l="l" t="t" r="r" b="b"/>
            <a:pathLst>
              <a:path w="308" h="308" extrusionOk="0">
                <a:moveTo>
                  <a:pt x="123" y="0"/>
                </a:moveTo>
                <a:lnTo>
                  <a:pt x="0" y="92"/>
                </a:lnTo>
                <a:lnTo>
                  <a:pt x="185" y="307"/>
                </a:lnTo>
                <a:lnTo>
                  <a:pt x="307" y="215"/>
                </a:lnTo>
                <a:lnTo>
                  <a:pt x="12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958;p44">
            <a:extLst>
              <a:ext uri="{FF2B5EF4-FFF2-40B4-BE49-F238E27FC236}">
                <a16:creationId xmlns:a16="http://schemas.microsoft.com/office/drawing/2014/main" id="{E80913E8-7F01-0464-7F97-105C09A07C5F}"/>
              </a:ext>
            </a:extLst>
          </p:cNvPr>
          <p:cNvSpPr/>
          <p:nvPr/>
        </p:nvSpPr>
        <p:spPr>
          <a:xfrm>
            <a:off x="9997584" y="3093746"/>
            <a:ext cx="29718" cy="24370"/>
          </a:xfrm>
          <a:custGeom>
            <a:avLst/>
            <a:gdLst/>
            <a:ahLst/>
            <a:cxnLst/>
            <a:rect l="l" t="t" r="r" b="b"/>
            <a:pathLst>
              <a:path w="339" h="278" extrusionOk="0">
                <a:moveTo>
                  <a:pt x="62" y="1"/>
                </a:moveTo>
                <a:lnTo>
                  <a:pt x="1" y="124"/>
                </a:lnTo>
                <a:lnTo>
                  <a:pt x="246" y="277"/>
                </a:lnTo>
                <a:lnTo>
                  <a:pt x="339" y="155"/>
                </a:lnTo>
                <a:lnTo>
                  <a:pt x="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959;p44">
            <a:extLst>
              <a:ext uri="{FF2B5EF4-FFF2-40B4-BE49-F238E27FC236}">
                <a16:creationId xmlns:a16="http://schemas.microsoft.com/office/drawing/2014/main" id="{605487C5-84EB-8899-1F21-B1CD502FDA4C}"/>
              </a:ext>
            </a:extLst>
          </p:cNvPr>
          <p:cNvSpPr/>
          <p:nvPr/>
        </p:nvSpPr>
        <p:spPr>
          <a:xfrm>
            <a:off x="10326223" y="3285022"/>
            <a:ext cx="29718" cy="24283"/>
          </a:xfrm>
          <a:custGeom>
            <a:avLst/>
            <a:gdLst/>
            <a:ahLst/>
            <a:cxnLst/>
            <a:rect l="l" t="t" r="r" b="b"/>
            <a:pathLst>
              <a:path w="339" h="277" extrusionOk="0">
                <a:moveTo>
                  <a:pt x="62" y="0"/>
                </a:moveTo>
                <a:lnTo>
                  <a:pt x="0" y="123"/>
                </a:lnTo>
                <a:lnTo>
                  <a:pt x="246" y="277"/>
                </a:lnTo>
                <a:lnTo>
                  <a:pt x="338" y="123"/>
                </a:lnTo>
                <a:lnTo>
                  <a:pt x="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960;p44">
            <a:extLst>
              <a:ext uri="{FF2B5EF4-FFF2-40B4-BE49-F238E27FC236}">
                <a16:creationId xmlns:a16="http://schemas.microsoft.com/office/drawing/2014/main" id="{A2543681-02AD-F602-6C42-BF00E585120B}"/>
              </a:ext>
            </a:extLst>
          </p:cNvPr>
          <p:cNvSpPr/>
          <p:nvPr/>
        </p:nvSpPr>
        <p:spPr>
          <a:xfrm>
            <a:off x="9976019" y="3158440"/>
            <a:ext cx="27088" cy="18935"/>
          </a:xfrm>
          <a:custGeom>
            <a:avLst/>
            <a:gdLst/>
            <a:ahLst/>
            <a:cxnLst/>
            <a:rect l="l" t="t" r="r" b="b"/>
            <a:pathLst>
              <a:path w="309" h="216" extrusionOk="0">
                <a:moveTo>
                  <a:pt x="1" y="0"/>
                </a:moveTo>
                <a:lnTo>
                  <a:pt x="1" y="154"/>
                </a:lnTo>
                <a:lnTo>
                  <a:pt x="277" y="215"/>
                </a:lnTo>
                <a:lnTo>
                  <a:pt x="308" y="62"/>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961;p44">
            <a:extLst>
              <a:ext uri="{FF2B5EF4-FFF2-40B4-BE49-F238E27FC236}">
                <a16:creationId xmlns:a16="http://schemas.microsoft.com/office/drawing/2014/main" id="{5CFB7900-8AA1-8A05-C841-9359F28941F6}"/>
              </a:ext>
            </a:extLst>
          </p:cNvPr>
          <p:cNvSpPr/>
          <p:nvPr/>
        </p:nvSpPr>
        <p:spPr>
          <a:xfrm>
            <a:off x="10347700" y="3225763"/>
            <a:ext cx="29718" cy="16218"/>
          </a:xfrm>
          <a:custGeom>
            <a:avLst/>
            <a:gdLst/>
            <a:ahLst/>
            <a:cxnLst/>
            <a:rect l="l" t="t" r="r" b="b"/>
            <a:pathLst>
              <a:path w="339" h="185" extrusionOk="0">
                <a:moveTo>
                  <a:pt x="32" y="0"/>
                </a:moveTo>
                <a:lnTo>
                  <a:pt x="1" y="154"/>
                </a:lnTo>
                <a:lnTo>
                  <a:pt x="308" y="185"/>
                </a:lnTo>
                <a:lnTo>
                  <a:pt x="339" y="31"/>
                </a:lnTo>
                <a:lnTo>
                  <a:pt x="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962;p44">
            <a:extLst>
              <a:ext uri="{FF2B5EF4-FFF2-40B4-BE49-F238E27FC236}">
                <a16:creationId xmlns:a16="http://schemas.microsoft.com/office/drawing/2014/main" id="{1C35BFA0-5FD4-E409-19EB-AB1507A6B750}"/>
              </a:ext>
            </a:extLst>
          </p:cNvPr>
          <p:cNvSpPr/>
          <p:nvPr/>
        </p:nvSpPr>
        <p:spPr>
          <a:xfrm>
            <a:off x="9976019" y="3225763"/>
            <a:ext cx="27088" cy="16218"/>
          </a:xfrm>
          <a:custGeom>
            <a:avLst/>
            <a:gdLst/>
            <a:ahLst/>
            <a:cxnLst/>
            <a:rect l="l" t="t" r="r" b="b"/>
            <a:pathLst>
              <a:path w="309" h="185" extrusionOk="0">
                <a:moveTo>
                  <a:pt x="277" y="0"/>
                </a:moveTo>
                <a:lnTo>
                  <a:pt x="1" y="31"/>
                </a:lnTo>
                <a:lnTo>
                  <a:pt x="1" y="185"/>
                </a:lnTo>
                <a:lnTo>
                  <a:pt x="308" y="154"/>
                </a:lnTo>
                <a:lnTo>
                  <a:pt x="2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963;p44">
            <a:extLst>
              <a:ext uri="{FF2B5EF4-FFF2-40B4-BE49-F238E27FC236}">
                <a16:creationId xmlns:a16="http://schemas.microsoft.com/office/drawing/2014/main" id="{2E7B4FC7-DDED-D834-1C8C-B4E68B95DFAA}"/>
              </a:ext>
            </a:extLst>
          </p:cNvPr>
          <p:cNvSpPr/>
          <p:nvPr/>
        </p:nvSpPr>
        <p:spPr>
          <a:xfrm>
            <a:off x="10347700" y="3158440"/>
            <a:ext cx="29718" cy="18935"/>
          </a:xfrm>
          <a:custGeom>
            <a:avLst/>
            <a:gdLst/>
            <a:ahLst/>
            <a:cxnLst/>
            <a:rect l="l" t="t" r="r" b="b"/>
            <a:pathLst>
              <a:path w="339" h="216" extrusionOk="0">
                <a:moveTo>
                  <a:pt x="308" y="0"/>
                </a:moveTo>
                <a:lnTo>
                  <a:pt x="1" y="62"/>
                </a:lnTo>
                <a:lnTo>
                  <a:pt x="32" y="215"/>
                </a:lnTo>
                <a:lnTo>
                  <a:pt x="339" y="154"/>
                </a:lnTo>
                <a:lnTo>
                  <a:pt x="3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964;p44">
            <a:extLst>
              <a:ext uri="{FF2B5EF4-FFF2-40B4-BE49-F238E27FC236}">
                <a16:creationId xmlns:a16="http://schemas.microsoft.com/office/drawing/2014/main" id="{B5AC0BC7-ED84-ADDA-4C80-49FB6CA1C215}"/>
              </a:ext>
            </a:extLst>
          </p:cNvPr>
          <p:cNvSpPr/>
          <p:nvPr/>
        </p:nvSpPr>
        <p:spPr>
          <a:xfrm>
            <a:off x="9997584" y="3285022"/>
            <a:ext cx="29718" cy="24283"/>
          </a:xfrm>
          <a:custGeom>
            <a:avLst/>
            <a:gdLst/>
            <a:ahLst/>
            <a:cxnLst/>
            <a:rect l="l" t="t" r="r" b="b"/>
            <a:pathLst>
              <a:path w="339" h="277" extrusionOk="0">
                <a:moveTo>
                  <a:pt x="246" y="0"/>
                </a:moveTo>
                <a:lnTo>
                  <a:pt x="1" y="123"/>
                </a:lnTo>
                <a:lnTo>
                  <a:pt x="62" y="277"/>
                </a:lnTo>
                <a:lnTo>
                  <a:pt x="339" y="123"/>
                </a:lnTo>
                <a:lnTo>
                  <a:pt x="2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965;p44">
            <a:extLst>
              <a:ext uri="{FF2B5EF4-FFF2-40B4-BE49-F238E27FC236}">
                <a16:creationId xmlns:a16="http://schemas.microsoft.com/office/drawing/2014/main" id="{8A48AE3A-BC8A-D23B-FCFA-9F898B331B09}"/>
              </a:ext>
            </a:extLst>
          </p:cNvPr>
          <p:cNvSpPr/>
          <p:nvPr/>
        </p:nvSpPr>
        <p:spPr>
          <a:xfrm>
            <a:off x="10326223" y="3093746"/>
            <a:ext cx="29718" cy="24370"/>
          </a:xfrm>
          <a:custGeom>
            <a:avLst/>
            <a:gdLst/>
            <a:ahLst/>
            <a:cxnLst/>
            <a:rect l="l" t="t" r="r" b="b"/>
            <a:pathLst>
              <a:path w="339" h="278" extrusionOk="0">
                <a:moveTo>
                  <a:pt x="246" y="1"/>
                </a:moveTo>
                <a:lnTo>
                  <a:pt x="0" y="155"/>
                </a:lnTo>
                <a:lnTo>
                  <a:pt x="62" y="277"/>
                </a:lnTo>
                <a:lnTo>
                  <a:pt x="338" y="124"/>
                </a:lnTo>
                <a:lnTo>
                  <a:pt x="2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966;p44">
            <a:extLst>
              <a:ext uri="{FF2B5EF4-FFF2-40B4-BE49-F238E27FC236}">
                <a16:creationId xmlns:a16="http://schemas.microsoft.com/office/drawing/2014/main" id="{1A3E3549-EB4F-F609-8414-7999D0E51796}"/>
              </a:ext>
            </a:extLst>
          </p:cNvPr>
          <p:cNvSpPr/>
          <p:nvPr/>
        </p:nvSpPr>
        <p:spPr>
          <a:xfrm>
            <a:off x="10283094" y="3042640"/>
            <a:ext cx="29718" cy="27000"/>
          </a:xfrm>
          <a:custGeom>
            <a:avLst/>
            <a:gdLst/>
            <a:ahLst/>
            <a:cxnLst/>
            <a:rect l="l" t="t" r="r" b="b"/>
            <a:pathLst>
              <a:path w="339" h="308" extrusionOk="0">
                <a:moveTo>
                  <a:pt x="216" y="0"/>
                </a:moveTo>
                <a:lnTo>
                  <a:pt x="1" y="215"/>
                </a:lnTo>
                <a:lnTo>
                  <a:pt x="123" y="307"/>
                </a:lnTo>
                <a:lnTo>
                  <a:pt x="338" y="92"/>
                </a:lnTo>
                <a:lnTo>
                  <a:pt x="2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967;p44">
            <a:extLst>
              <a:ext uri="{FF2B5EF4-FFF2-40B4-BE49-F238E27FC236}">
                <a16:creationId xmlns:a16="http://schemas.microsoft.com/office/drawing/2014/main" id="{79051E3D-2577-4DBE-3CB3-0DDD92F81F5D}"/>
              </a:ext>
            </a:extLst>
          </p:cNvPr>
          <p:cNvSpPr/>
          <p:nvPr/>
        </p:nvSpPr>
        <p:spPr>
          <a:xfrm>
            <a:off x="10229183" y="3007575"/>
            <a:ext cx="21653" cy="29718"/>
          </a:xfrm>
          <a:custGeom>
            <a:avLst/>
            <a:gdLst/>
            <a:ahLst/>
            <a:cxnLst/>
            <a:rect l="l" t="t" r="r" b="b"/>
            <a:pathLst>
              <a:path w="247" h="339" extrusionOk="0">
                <a:moveTo>
                  <a:pt x="124" y="1"/>
                </a:moveTo>
                <a:lnTo>
                  <a:pt x="1" y="277"/>
                </a:lnTo>
                <a:lnTo>
                  <a:pt x="155" y="339"/>
                </a:lnTo>
                <a:lnTo>
                  <a:pt x="247" y="62"/>
                </a:lnTo>
                <a:lnTo>
                  <a:pt x="1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968;p44">
            <a:extLst>
              <a:ext uri="{FF2B5EF4-FFF2-40B4-BE49-F238E27FC236}">
                <a16:creationId xmlns:a16="http://schemas.microsoft.com/office/drawing/2014/main" id="{8B014D4D-7731-9CB7-038A-19835FF06AD6}"/>
              </a:ext>
            </a:extLst>
          </p:cNvPr>
          <p:cNvSpPr/>
          <p:nvPr/>
        </p:nvSpPr>
        <p:spPr>
          <a:xfrm>
            <a:off x="10005648" y="3029140"/>
            <a:ext cx="342147" cy="342147"/>
          </a:xfrm>
          <a:custGeom>
            <a:avLst/>
            <a:gdLst/>
            <a:ahLst/>
            <a:cxnLst/>
            <a:rect l="l" t="t" r="r" b="b"/>
            <a:pathLst>
              <a:path w="3903" h="3903" extrusionOk="0">
                <a:moveTo>
                  <a:pt x="2981" y="369"/>
                </a:moveTo>
                <a:lnTo>
                  <a:pt x="2490" y="1629"/>
                </a:lnTo>
                <a:lnTo>
                  <a:pt x="2244" y="1721"/>
                </a:lnTo>
                <a:lnTo>
                  <a:pt x="2336" y="1813"/>
                </a:lnTo>
                <a:lnTo>
                  <a:pt x="2367" y="1967"/>
                </a:lnTo>
                <a:lnTo>
                  <a:pt x="2336" y="2090"/>
                </a:lnTo>
                <a:lnTo>
                  <a:pt x="2305" y="2213"/>
                </a:lnTo>
                <a:lnTo>
                  <a:pt x="2182" y="2336"/>
                </a:lnTo>
                <a:lnTo>
                  <a:pt x="2029" y="2397"/>
                </a:lnTo>
                <a:lnTo>
                  <a:pt x="1875" y="2397"/>
                </a:lnTo>
                <a:lnTo>
                  <a:pt x="1721" y="2336"/>
                </a:lnTo>
                <a:lnTo>
                  <a:pt x="1598" y="2213"/>
                </a:lnTo>
                <a:lnTo>
                  <a:pt x="1537" y="2059"/>
                </a:lnTo>
                <a:lnTo>
                  <a:pt x="1537" y="1906"/>
                </a:lnTo>
                <a:lnTo>
                  <a:pt x="1598" y="1752"/>
                </a:lnTo>
                <a:lnTo>
                  <a:pt x="1691" y="1660"/>
                </a:lnTo>
                <a:lnTo>
                  <a:pt x="1814" y="1598"/>
                </a:lnTo>
                <a:lnTo>
                  <a:pt x="1936" y="1568"/>
                </a:lnTo>
                <a:lnTo>
                  <a:pt x="2059" y="1598"/>
                </a:lnTo>
                <a:lnTo>
                  <a:pt x="2059" y="1352"/>
                </a:lnTo>
                <a:lnTo>
                  <a:pt x="2981" y="369"/>
                </a:lnTo>
                <a:close/>
                <a:moveTo>
                  <a:pt x="2735" y="2581"/>
                </a:moveTo>
                <a:lnTo>
                  <a:pt x="2828" y="2612"/>
                </a:lnTo>
                <a:lnTo>
                  <a:pt x="2889" y="2643"/>
                </a:lnTo>
                <a:lnTo>
                  <a:pt x="2950" y="2735"/>
                </a:lnTo>
                <a:lnTo>
                  <a:pt x="2950" y="2827"/>
                </a:lnTo>
                <a:lnTo>
                  <a:pt x="2950" y="3165"/>
                </a:lnTo>
                <a:lnTo>
                  <a:pt x="2950" y="3257"/>
                </a:lnTo>
                <a:lnTo>
                  <a:pt x="2889" y="3319"/>
                </a:lnTo>
                <a:lnTo>
                  <a:pt x="2828" y="3380"/>
                </a:lnTo>
                <a:lnTo>
                  <a:pt x="2735" y="3411"/>
                </a:lnTo>
                <a:lnTo>
                  <a:pt x="1168" y="3411"/>
                </a:lnTo>
                <a:lnTo>
                  <a:pt x="1076" y="3380"/>
                </a:lnTo>
                <a:lnTo>
                  <a:pt x="1015" y="3319"/>
                </a:lnTo>
                <a:lnTo>
                  <a:pt x="953" y="3257"/>
                </a:lnTo>
                <a:lnTo>
                  <a:pt x="953" y="3165"/>
                </a:lnTo>
                <a:lnTo>
                  <a:pt x="953" y="2827"/>
                </a:lnTo>
                <a:lnTo>
                  <a:pt x="953" y="2735"/>
                </a:lnTo>
                <a:lnTo>
                  <a:pt x="1015" y="2643"/>
                </a:lnTo>
                <a:lnTo>
                  <a:pt x="1076" y="2612"/>
                </a:lnTo>
                <a:lnTo>
                  <a:pt x="1168" y="2581"/>
                </a:lnTo>
                <a:close/>
                <a:moveTo>
                  <a:pt x="1936" y="1"/>
                </a:moveTo>
                <a:lnTo>
                  <a:pt x="1752" y="31"/>
                </a:lnTo>
                <a:lnTo>
                  <a:pt x="1568" y="62"/>
                </a:lnTo>
                <a:lnTo>
                  <a:pt x="1383" y="93"/>
                </a:lnTo>
                <a:lnTo>
                  <a:pt x="1199" y="154"/>
                </a:lnTo>
                <a:lnTo>
                  <a:pt x="861" y="338"/>
                </a:lnTo>
                <a:lnTo>
                  <a:pt x="585" y="584"/>
                </a:lnTo>
                <a:lnTo>
                  <a:pt x="339" y="861"/>
                </a:lnTo>
                <a:lnTo>
                  <a:pt x="154" y="1199"/>
                </a:lnTo>
                <a:lnTo>
                  <a:pt x="93" y="1383"/>
                </a:lnTo>
                <a:lnTo>
                  <a:pt x="31" y="1568"/>
                </a:lnTo>
                <a:lnTo>
                  <a:pt x="1" y="1752"/>
                </a:lnTo>
                <a:lnTo>
                  <a:pt x="1" y="1967"/>
                </a:lnTo>
                <a:lnTo>
                  <a:pt x="1" y="2151"/>
                </a:lnTo>
                <a:lnTo>
                  <a:pt x="31" y="2366"/>
                </a:lnTo>
                <a:lnTo>
                  <a:pt x="93" y="2551"/>
                </a:lnTo>
                <a:lnTo>
                  <a:pt x="154" y="2735"/>
                </a:lnTo>
                <a:lnTo>
                  <a:pt x="339" y="3042"/>
                </a:lnTo>
                <a:lnTo>
                  <a:pt x="585" y="3350"/>
                </a:lnTo>
                <a:lnTo>
                  <a:pt x="861" y="3595"/>
                </a:lnTo>
                <a:lnTo>
                  <a:pt x="1199" y="3749"/>
                </a:lnTo>
                <a:lnTo>
                  <a:pt x="1383" y="3841"/>
                </a:lnTo>
                <a:lnTo>
                  <a:pt x="1568" y="3872"/>
                </a:lnTo>
                <a:lnTo>
                  <a:pt x="1752" y="3903"/>
                </a:lnTo>
                <a:lnTo>
                  <a:pt x="2152" y="3903"/>
                </a:lnTo>
                <a:lnTo>
                  <a:pt x="2336" y="3872"/>
                </a:lnTo>
                <a:lnTo>
                  <a:pt x="2520" y="3841"/>
                </a:lnTo>
                <a:lnTo>
                  <a:pt x="2705" y="3749"/>
                </a:lnTo>
                <a:lnTo>
                  <a:pt x="3043" y="3595"/>
                </a:lnTo>
                <a:lnTo>
                  <a:pt x="3319" y="3350"/>
                </a:lnTo>
                <a:lnTo>
                  <a:pt x="3565" y="3042"/>
                </a:lnTo>
                <a:lnTo>
                  <a:pt x="3749" y="2735"/>
                </a:lnTo>
                <a:lnTo>
                  <a:pt x="3811" y="2551"/>
                </a:lnTo>
                <a:lnTo>
                  <a:pt x="3872" y="2366"/>
                </a:lnTo>
                <a:lnTo>
                  <a:pt x="3903" y="2151"/>
                </a:lnTo>
                <a:lnTo>
                  <a:pt x="3903" y="1967"/>
                </a:lnTo>
                <a:lnTo>
                  <a:pt x="3903" y="1752"/>
                </a:lnTo>
                <a:lnTo>
                  <a:pt x="3872" y="1568"/>
                </a:lnTo>
                <a:lnTo>
                  <a:pt x="3811" y="1383"/>
                </a:lnTo>
                <a:lnTo>
                  <a:pt x="3749" y="1199"/>
                </a:lnTo>
                <a:lnTo>
                  <a:pt x="3565" y="861"/>
                </a:lnTo>
                <a:lnTo>
                  <a:pt x="3319" y="584"/>
                </a:lnTo>
                <a:lnTo>
                  <a:pt x="3043" y="338"/>
                </a:lnTo>
                <a:lnTo>
                  <a:pt x="2705" y="154"/>
                </a:lnTo>
                <a:lnTo>
                  <a:pt x="2520" y="93"/>
                </a:lnTo>
                <a:lnTo>
                  <a:pt x="2336" y="62"/>
                </a:lnTo>
                <a:lnTo>
                  <a:pt x="2152" y="31"/>
                </a:lnTo>
                <a:lnTo>
                  <a:pt x="19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969;p44">
            <a:extLst>
              <a:ext uri="{FF2B5EF4-FFF2-40B4-BE49-F238E27FC236}">
                <a16:creationId xmlns:a16="http://schemas.microsoft.com/office/drawing/2014/main" id="{F1CA1D26-00C3-EB54-58EA-2FC89B223E31}"/>
              </a:ext>
            </a:extLst>
          </p:cNvPr>
          <p:cNvSpPr/>
          <p:nvPr/>
        </p:nvSpPr>
        <p:spPr>
          <a:xfrm>
            <a:off x="10153795" y="3182634"/>
            <a:ext cx="43218" cy="43218"/>
          </a:xfrm>
          <a:custGeom>
            <a:avLst/>
            <a:gdLst/>
            <a:ahLst/>
            <a:cxnLst/>
            <a:rect l="l" t="t" r="r" b="b"/>
            <a:pathLst>
              <a:path w="493" h="493" extrusionOk="0">
                <a:moveTo>
                  <a:pt x="154" y="1"/>
                </a:moveTo>
                <a:lnTo>
                  <a:pt x="93" y="62"/>
                </a:lnTo>
                <a:lnTo>
                  <a:pt x="31" y="124"/>
                </a:lnTo>
                <a:lnTo>
                  <a:pt x="1" y="247"/>
                </a:lnTo>
                <a:lnTo>
                  <a:pt x="31" y="339"/>
                </a:lnTo>
                <a:lnTo>
                  <a:pt x="93" y="400"/>
                </a:lnTo>
                <a:lnTo>
                  <a:pt x="154" y="462"/>
                </a:lnTo>
                <a:lnTo>
                  <a:pt x="246" y="492"/>
                </a:lnTo>
                <a:lnTo>
                  <a:pt x="369" y="462"/>
                </a:lnTo>
                <a:lnTo>
                  <a:pt x="431" y="400"/>
                </a:lnTo>
                <a:lnTo>
                  <a:pt x="492" y="339"/>
                </a:lnTo>
                <a:lnTo>
                  <a:pt x="492" y="247"/>
                </a:lnTo>
                <a:lnTo>
                  <a:pt x="492" y="124"/>
                </a:lnTo>
                <a:lnTo>
                  <a:pt x="431" y="62"/>
                </a:lnTo>
                <a:lnTo>
                  <a:pt x="3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970;p44">
            <a:extLst>
              <a:ext uri="{FF2B5EF4-FFF2-40B4-BE49-F238E27FC236}">
                <a16:creationId xmlns:a16="http://schemas.microsoft.com/office/drawing/2014/main" id="{8276BDE6-3F9B-AA5D-3DD6-57AC88AD8EF1}"/>
              </a:ext>
            </a:extLst>
          </p:cNvPr>
          <p:cNvSpPr/>
          <p:nvPr/>
        </p:nvSpPr>
        <p:spPr>
          <a:xfrm>
            <a:off x="10108036" y="3295804"/>
            <a:ext cx="40500" cy="10870"/>
          </a:xfrm>
          <a:custGeom>
            <a:avLst/>
            <a:gdLst/>
            <a:ahLst/>
            <a:cxnLst/>
            <a:rect l="l" t="t" r="r" b="b"/>
            <a:pathLst>
              <a:path w="462" h="124" extrusionOk="0">
                <a:moveTo>
                  <a:pt x="62" y="0"/>
                </a:moveTo>
                <a:lnTo>
                  <a:pt x="31" y="31"/>
                </a:lnTo>
                <a:lnTo>
                  <a:pt x="0" y="62"/>
                </a:lnTo>
                <a:lnTo>
                  <a:pt x="31" y="93"/>
                </a:lnTo>
                <a:lnTo>
                  <a:pt x="62" y="123"/>
                </a:lnTo>
                <a:lnTo>
                  <a:pt x="400" y="123"/>
                </a:lnTo>
                <a:lnTo>
                  <a:pt x="430" y="93"/>
                </a:lnTo>
                <a:lnTo>
                  <a:pt x="461" y="62"/>
                </a:lnTo>
                <a:lnTo>
                  <a:pt x="430" y="31"/>
                </a:lnTo>
                <a:lnTo>
                  <a:pt x="4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971;p44">
            <a:extLst>
              <a:ext uri="{FF2B5EF4-FFF2-40B4-BE49-F238E27FC236}">
                <a16:creationId xmlns:a16="http://schemas.microsoft.com/office/drawing/2014/main" id="{36455808-4480-E100-D67F-1ACB70AA234E}"/>
              </a:ext>
            </a:extLst>
          </p:cNvPr>
          <p:cNvSpPr/>
          <p:nvPr/>
        </p:nvSpPr>
        <p:spPr>
          <a:xfrm>
            <a:off x="10156512" y="3295804"/>
            <a:ext cx="40500" cy="10870"/>
          </a:xfrm>
          <a:custGeom>
            <a:avLst/>
            <a:gdLst/>
            <a:ahLst/>
            <a:cxnLst/>
            <a:rect l="l" t="t" r="r" b="b"/>
            <a:pathLst>
              <a:path w="462" h="124" extrusionOk="0">
                <a:moveTo>
                  <a:pt x="62" y="0"/>
                </a:moveTo>
                <a:lnTo>
                  <a:pt x="31" y="31"/>
                </a:lnTo>
                <a:lnTo>
                  <a:pt x="0" y="62"/>
                </a:lnTo>
                <a:lnTo>
                  <a:pt x="31" y="93"/>
                </a:lnTo>
                <a:lnTo>
                  <a:pt x="62" y="123"/>
                </a:lnTo>
                <a:lnTo>
                  <a:pt x="400" y="123"/>
                </a:lnTo>
                <a:lnTo>
                  <a:pt x="431" y="93"/>
                </a:lnTo>
                <a:lnTo>
                  <a:pt x="461" y="62"/>
                </a:lnTo>
                <a:lnTo>
                  <a:pt x="431" y="31"/>
                </a:lnTo>
                <a:lnTo>
                  <a:pt x="4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972;p44">
            <a:extLst>
              <a:ext uri="{FF2B5EF4-FFF2-40B4-BE49-F238E27FC236}">
                <a16:creationId xmlns:a16="http://schemas.microsoft.com/office/drawing/2014/main" id="{B1177FDA-C299-4C1D-9708-221CCC0D4BF9}"/>
              </a:ext>
            </a:extLst>
          </p:cNvPr>
          <p:cNvSpPr/>
          <p:nvPr/>
        </p:nvSpPr>
        <p:spPr>
          <a:xfrm>
            <a:off x="10204989" y="3295804"/>
            <a:ext cx="40500" cy="10870"/>
          </a:xfrm>
          <a:custGeom>
            <a:avLst/>
            <a:gdLst/>
            <a:ahLst/>
            <a:cxnLst/>
            <a:rect l="l" t="t" r="r" b="b"/>
            <a:pathLst>
              <a:path w="462" h="124" extrusionOk="0">
                <a:moveTo>
                  <a:pt x="62" y="0"/>
                </a:moveTo>
                <a:lnTo>
                  <a:pt x="31" y="31"/>
                </a:lnTo>
                <a:lnTo>
                  <a:pt x="0" y="62"/>
                </a:lnTo>
                <a:lnTo>
                  <a:pt x="31" y="93"/>
                </a:lnTo>
                <a:lnTo>
                  <a:pt x="62" y="123"/>
                </a:lnTo>
                <a:lnTo>
                  <a:pt x="400" y="123"/>
                </a:lnTo>
                <a:lnTo>
                  <a:pt x="431" y="93"/>
                </a:lnTo>
                <a:lnTo>
                  <a:pt x="461" y="62"/>
                </a:lnTo>
                <a:lnTo>
                  <a:pt x="431" y="31"/>
                </a:lnTo>
                <a:lnTo>
                  <a:pt x="4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973;p44">
            <a:extLst>
              <a:ext uri="{FF2B5EF4-FFF2-40B4-BE49-F238E27FC236}">
                <a16:creationId xmlns:a16="http://schemas.microsoft.com/office/drawing/2014/main" id="{AFBE9FD9-9072-035B-D34C-64F3A3BED389}"/>
              </a:ext>
            </a:extLst>
          </p:cNvPr>
          <p:cNvSpPr/>
          <p:nvPr/>
        </p:nvSpPr>
        <p:spPr>
          <a:xfrm>
            <a:off x="9712073" y="2883711"/>
            <a:ext cx="781248" cy="1406107"/>
          </a:xfrm>
          <a:custGeom>
            <a:avLst/>
            <a:gdLst/>
            <a:ahLst/>
            <a:cxnLst/>
            <a:rect l="l" t="t" r="r" b="b"/>
            <a:pathLst>
              <a:path w="8912" h="16040" extrusionOk="0">
                <a:moveTo>
                  <a:pt x="5285" y="492"/>
                </a:moveTo>
                <a:lnTo>
                  <a:pt x="5623" y="523"/>
                </a:lnTo>
                <a:lnTo>
                  <a:pt x="5931" y="553"/>
                </a:lnTo>
                <a:lnTo>
                  <a:pt x="6238" y="646"/>
                </a:lnTo>
                <a:lnTo>
                  <a:pt x="6515" y="738"/>
                </a:lnTo>
                <a:lnTo>
                  <a:pt x="6791" y="891"/>
                </a:lnTo>
                <a:lnTo>
                  <a:pt x="7037" y="1045"/>
                </a:lnTo>
                <a:lnTo>
                  <a:pt x="7283" y="1229"/>
                </a:lnTo>
                <a:lnTo>
                  <a:pt x="7498" y="1414"/>
                </a:lnTo>
                <a:lnTo>
                  <a:pt x="7713" y="1629"/>
                </a:lnTo>
                <a:lnTo>
                  <a:pt x="7897" y="1875"/>
                </a:lnTo>
                <a:lnTo>
                  <a:pt x="8051" y="2120"/>
                </a:lnTo>
                <a:lnTo>
                  <a:pt x="8174" y="2397"/>
                </a:lnTo>
                <a:lnTo>
                  <a:pt x="8266" y="2704"/>
                </a:lnTo>
                <a:lnTo>
                  <a:pt x="8358" y="2981"/>
                </a:lnTo>
                <a:lnTo>
                  <a:pt x="8420" y="3288"/>
                </a:lnTo>
                <a:lnTo>
                  <a:pt x="8420" y="3626"/>
                </a:lnTo>
                <a:lnTo>
                  <a:pt x="8420" y="3933"/>
                </a:lnTo>
                <a:lnTo>
                  <a:pt x="8358" y="4240"/>
                </a:lnTo>
                <a:lnTo>
                  <a:pt x="8266" y="4548"/>
                </a:lnTo>
                <a:lnTo>
                  <a:pt x="8174" y="4824"/>
                </a:lnTo>
                <a:lnTo>
                  <a:pt x="8051" y="5101"/>
                </a:lnTo>
                <a:lnTo>
                  <a:pt x="7897" y="5377"/>
                </a:lnTo>
                <a:lnTo>
                  <a:pt x="7713" y="5592"/>
                </a:lnTo>
                <a:lnTo>
                  <a:pt x="7498" y="5838"/>
                </a:lnTo>
                <a:lnTo>
                  <a:pt x="7283" y="6023"/>
                </a:lnTo>
                <a:lnTo>
                  <a:pt x="7037" y="6207"/>
                </a:lnTo>
                <a:lnTo>
                  <a:pt x="6791" y="6361"/>
                </a:lnTo>
                <a:lnTo>
                  <a:pt x="6515" y="6483"/>
                </a:lnTo>
                <a:lnTo>
                  <a:pt x="6238" y="6606"/>
                </a:lnTo>
                <a:lnTo>
                  <a:pt x="5931" y="6668"/>
                </a:lnTo>
                <a:lnTo>
                  <a:pt x="5623" y="6729"/>
                </a:lnTo>
                <a:lnTo>
                  <a:pt x="4978" y="6729"/>
                </a:lnTo>
                <a:lnTo>
                  <a:pt x="4671" y="6668"/>
                </a:lnTo>
                <a:lnTo>
                  <a:pt x="4364" y="6606"/>
                </a:lnTo>
                <a:lnTo>
                  <a:pt x="4087" y="6483"/>
                </a:lnTo>
                <a:lnTo>
                  <a:pt x="3811" y="6361"/>
                </a:lnTo>
                <a:lnTo>
                  <a:pt x="3565" y="6207"/>
                </a:lnTo>
                <a:lnTo>
                  <a:pt x="3319" y="6023"/>
                </a:lnTo>
                <a:lnTo>
                  <a:pt x="3104" y="5838"/>
                </a:lnTo>
                <a:lnTo>
                  <a:pt x="2889" y="5592"/>
                </a:lnTo>
                <a:lnTo>
                  <a:pt x="2705" y="5377"/>
                </a:lnTo>
                <a:lnTo>
                  <a:pt x="2551" y="5101"/>
                </a:lnTo>
                <a:lnTo>
                  <a:pt x="2428" y="4824"/>
                </a:lnTo>
                <a:lnTo>
                  <a:pt x="2305" y="4548"/>
                </a:lnTo>
                <a:lnTo>
                  <a:pt x="2244" y="4240"/>
                </a:lnTo>
                <a:lnTo>
                  <a:pt x="2182" y="3933"/>
                </a:lnTo>
                <a:lnTo>
                  <a:pt x="2182" y="3626"/>
                </a:lnTo>
                <a:lnTo>
                  <a:pt x="2182" y="3288"/>
                </a:lnTo>
                <a:lnTo>
                  <a:pt x="2244" y="2981"/>
                </a:lnTo>
                <a:lnTo>
                  <a:pt x="2305" y="2704"/>
                </a:lnTo>
                <a:lnTo>
                  <a:pt x="2428" y="2397"/>
                </a:lnTo>
                <a:lnTo>
                  <a:pt x="2551" y="2120"/>
                </a:lnTo>
                <a:lnTo>
                  <a:pt x="2705" y="1875"/>
                </a:lnTo>
                <a:lnTo>
                  <a:pt x="2889" y="1629"/>
                </a:lnTo>
                <a:lnTo>
                  <a:pt x="3104" y="1414"/>
                </a:lnTo>
                <a:lnTo>
                  <a:pt x="3319" y="1229"/>
                </a:lnTo>
                <a:lnTo>
                  <a:pt x="3565" y="1045"/>
                </a:lnTo>
                <a:lnTo>
                  <a:pt x="3811" y="891"/>
                </a:lnTo>
                <a:lnTo>
                  <a:pt x="4087" y="738"/>
                </a:lnTo>
                <a:lnTo>
                  <a:pt x="4364" y="646"/>
                </a:lnTo>
                <a:lnTo>
                  <a:pt x="4671" y="553"/>
                </a:lnTo>
                <a:lnTo>
                  <a:pt x="4978" y="523"/>
                </a:lnTo>
                <a:lnTo>
                  <a:pt x="5285" y="492"/>
                </a:lnTo>
                <a:close/>
                <a:moveTo>
                  <a:pt x="5285" y="0"/>
                </a:moveTo>
                <a:lnTo>
                  <a:pt x="4947" y="31"/>
                </a:lnTo>
                <a:lnTo>
                  <a:pt x="4610" y="62"/>
                </a:lnTo>
                <a:lnTo>
                  <a:pt x="4302" y="154"/>
                </a:lnTo>
                <a:lnTo>
                  <a:pt x="3995" y="246"/>
                </a:lnTo>
                <a:lnTo>
                  <a:pt x="3688" y="400"/>
                </a:lnTo>
                <a:lnTo>
                  <a:pt x="3411" y="553"/>
                </a:lnTo>
                <a:lnTo>
                  <a:pt x="3135" y="738"/>
                </a:lnTo>
                <a:lnTo>
                  <a:pt x="2889" y="922"/>
                </a:lnTo>
                <a:lnTo>
                  <a:pt x="2674" y="1168"/>
                </a:lnTo>
                <a:lnTo>
                  <a:pt x="2459" y="1383"/>
                </a:lnTo>
                <a:lnTo>
                  <a:pt x="2274" y="1660"/>
                </a:lnTo>
                <a:lnTo>
                  <a:pt x="2090" y="1936"/>
                </a:lnTo>
                <a:lnTo>
                  <a:pt x="1967" y="2243"/>
                </a:lnTo>
                <a:lnTo>
                  <a:pt x="1844" y="2551"/>
                </a:lnTo>
                <a:lnTo>
                  <a:pt x="1752" y="2858"/>
                </a:lnTo>
                <a:lnTo>
                  <a:pt x="1721" y="3196"/>
                </a:lnTo>
                <a:lnTo>
                  <a:pt x="953" y="3196"/>
                </a:lnTo>
                <a:lnTo>
                  <a:pt x="769" y="3227"/>
                </a:lnTo>
                <a:lnTo>
                  <a:pt x="584" y="3257"/>
                </a:lnTo>
                <a:lnTo>
                  <a:pt x="431" y="3349"/>
                </a:lnTo>
                <a:lnTo>
                  <a:pt x="277" y="3472"/>
                </a:lnTo>
                <a:lnTo>
                  <a:pt x="154" y="3595"/>
                </a:lnTo>
                <a:lnTo>
                  <a:pt x="93" y="3780"/>
                </a:lnTo>
                <a:lnTo>
                  <a:pt x="31" y="3933"/>
                </a:lnTo>
                <a:lnTo>
                  <a:pt x="1" y="4118"/>
                </a:lnTo>
                <a:lnTo>
                  <a:pt x="1" y="16039"/>
                </a:lnTo>
                <a:lnTo>
                  <a:pt x="492" y="16039"/>
                </a:lnTo>
                <a:lnTo>
                  <a:pt x="492" y="4118"/>
                </a:lnTo>
                <a:lnTo>
                  <a:pt x="523" y="3964"/>
                </a:lnTo>
                <a:lnTo>
                  <a:pt x="615" y="3810"/>
                </a:lnTo>
                <a:lnTo>
                  <a:pt x="769" y="3718"/>
                </a:lnTo>
                <a:lnTo>
                  <a:pt x="953" y="3687"/>
                </a:lnTo>
                <a:lnTo>
                  <a:pt x="1691" y="3687"/>
                </a:lnTo>
                <a:lnTo>
                  <a:pt x="1721" y="4056"/>
                </a:lnTo>
                <a:lnTo>
                  <a:pt x="1783" y="4394"/>
                </a:lnTo>
                <a:lnTo>
                  <a:pt x="1875" y="4732"/>
                </a:lnTo>
                <a:lnTo>
                  <a:pt x="1998" y="5070"/>
                </a:lnTo>
                <a:lnTo>
                  <a:pt x="2151" y="5377"/>
                </a:lnTo>
                <a:lnTo>
                  <a:pt x="2336" y="5685"/>
                </a:lnTo>
                <a:lnTo>
                  <a:pt x="2520" y="5930"/>
                </a:lnTo>
                <a:lnTo>
                  <a:pt x="2766" y="6207"/>
                </a:lnTo>
                <a:lnTo>
                  <a:pt x="3012" y="6422"/>
                </a:lnTo>
                <a:lnTo>
                  <a:pt x="3288" y="6637"/>
                </a:lnTo>
                <a:lnTo>
                  <a:pt x="3596" y="6821"/>
                </a:lnTo>
                <a:lnTo>
                  <a:pt x="3903" y="6944"/>
                </a:lnTo>
                <a:lnTo>
                  <a:pt x="4241" y="7067"/>
                </a:lnTo>
                <a:lnTo>
                  <a:pt x="4579" y="7159"/>
                </a:lnTo>
                <a:lnTo>
                  <a:pt x="4947" y="7221"/>
                </a:lnTo>
                <a:lnTo>
                  <a:pt x="5654" y="7221"/>
                </a:lnTo>
                <a:lnTo>
                  <a:pt x="6023" y="7159"/>
                </a:lnTo>
                <a:lnTo>
                  <a:pt x="6361" y="7067"/>
                </a:lnTo>
                <a:lnTo>
                  <a:pt x="6699" y="6944"/>
                </a:lnTo>
                <a:lnTo>
                  <a:pt x="7006" y="6791"/>
                </a:lnTo>
                <a:lnTo>
                  <a:pt x="7313" y="6606"/>
                </a:lnTo>
                <a:lnTo>
                  <a:pt x="7590" y="6422"/>
                </a:lnTo>
                <a:lnTo>
                  <a:pt x="7866" y="6176"/>
                </a:lnTo>
                <a:lnTo>
                  <a:pt x="8082" y="5930"/>
                </a:lnTo>
                <a:lnTo>
                  <a:pt x="8297" y="5654"/>
                </a:lnTo>
                <a:lnTo>
                  <a:pt x="8481" y="5347"/>
                </a:lnTo>
                <a:lnTo>
                  <a:pt x="8635" y="5039"/>
                </a:lnTo>
                <a:lnTo>
                  <a:pt x="8757" y="4701"/>
                </a:lnTo>
                <a:lnTo>
                  <a:pt x="8850" y="4363"/>
                </a:lnTo>
                <a:lnTo>
                  <a:pt x="8880" y="3995"/>
                </a:lnTo>
                <a:lnTo>
                  <a:pt x="8911" y="3626"/>
                </a:lnTo>
                <a:lnTo>
                  <a:pt x="8880" y="3257"/>
                </a:lnTo>
                <a:lnTo>
                  <a:pt x="8850" y="2889"/>
                </a:lnTo>
                <a:lnTo>
                  <a:pt x="8757" y="2551"/>
                </a:lnTo>
                <a:lnTo>
                  <a:pt x="8635" y="2213"/>
                </a:lnTo>
                <a:lnTo>
                  <a:pt x="8481" y="1905"/>
                </a:lnTo>
                <a:lnTo>
                  <a:pt x="8297" y="1598"/>
                </a:lnTo>
                <a:lnTo>
                  <a:pt x="8082" y="1322"/>
                </a:lnTo>
                <a:lnTo>
                  <a:pt x="7866" y="1076"/>
                </a:lnTo>
                <a:lnTo>
                  <a:pt x="7590" y="830"/>
                </a:lnTo>
                <a:lnTo>
                  <a:pt x="7313" y="615"/>
                </a:lnTo>
                <a:lnTo>
                  <a:pt x="7006" y="430"/>
                </a:lnTo>
                <a:lnTo>
                  <a:pt x="6699" y="308"/>
                </a:lnTo>
                <a:lnTo>
                  <a:pt x="6361" y="185"/>
                </a:lnTo>
                <a:lnTo>
                  <a:pt x="6023" y="92"/>
                </a:lnTo>
                <a:lnTo>
                  <a:pt x="5654" y="31"/>
                </a:lnTo>
                <a:lnTo>
                  <a:pt x="52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974;p44">
            <a:extLst>
              <a:ext uri="{FF2B5EF4-FFF2-40B4-BE49-F238E27FC236}">
                <a16:creationId xmlns:a16="http://schemas.microsoft.com/office/drawing/2014/main" id="{64C2D860-35F9-EC11-01C5-593B0AEFE34D}"/>
              </a:ext>
            </a:extLst>
          </p:cNvPr>
          <p:cNvSpPr/>
          <p:nvPr/>
        </p:nvSpPr>
        <p:spPr>
          <a:xfrm>
            <a:off x="8459665" y="4903766"/>
            <a:ext cx="781161" cy="1419607"/>
          </a:xfrm>
          <a:custGeom>
            <a:avLst/>
            <a:gdLst/>
            <a:ahLst/>
            <a:cxnLst/>
            <a:rect l="l" t="t" r="r" b="b"/>
            <a:pathLst>
              <a:path w="8911" h="16194" extrusionOk="0">
                <a:moveTo>
                  <a:pt x="3595" y="9433"/>
                </a:moveTo>
                <a:lnTo>
                  <a:pt x="3933" y="9464"/>
                </a:lnTo>
                <a:lnTo>
                  <a:pt x="4240" y="9526"/>
                </a:lnTo>
                <a:lnTo>
                  <a:pt x="4517" y="9587"/>
                </a:lnTo>
                <a:lnTo>
                  <a:pt x="4824" y="9679"/>
                </a:lnTo>
                <a:lnTo>
                  <a:pt x="5101" y="9833"/>
                </a:lnTo>
                <a:lnTo>
                  <a:pt x="5346" y="9987"/>
                </a:lnTo>
                <a:lnTo>
                  <a:pt x="5592" y="10171"/>
                </a:lnTo>
                <a:lnTo>
                  <a:pt x="5807" y="10355"/>
                </a:lnTo>
                <a:lnTo>
                  <a:pt x="6022" y="10570"/>
                </a:lnTo>
                <a:lnTo>
                  <a:pt x="6207" y="10816"/>
                </a:lnTo>
                <a:lnTo>
                  <a:pt x="6360" y="11093"/>
                </a:lnTo>
                <a:lnTo>
                  <a:pt x="6483" y="11369"/>
                </a:lnTo>
                <a:lnTo>
                  <a:pt x="6575" y="11646"/>
                </a:lnTo>
                <a:lnTo>
                  <a:pt x="6668" y="11953"/>
                </a:lnTo>
                <a:lnTo>
                  <a:pt x="6698" y="12260"/>
                </a:lnTo>
                <a:lnTo>
                  <a:pt x="6729" y="12568"/>
                </a:lnTo>
                <a:lnTo>
                  <a:pt x="6698" y="12875"/>
                </a:lnTo>
                <a:lnTo>
                  <a:pt x="6668" y="13213"/>
                </a:lnTo>
                <a:lnTo>
                  <a:pt x="6575" y="13489"/>
                </a:lnTo>
                <a:lnTo>
                  <a:pt x="6483" y="13797"/>
                </a:lnTo>
                <a:lnTo>
                  <a:pt x="6360" y="14042"/>
                </a:lnTo>
                <a:lnTo>
                  <a:pt x="6207" y="14319"/>
                </a:lnTo>
                <a:lnTo>
                  <a:pt x="6022" y="14565"/>
                </a:lnTo>
                <a:lnTo>
                  <a:pt x="5807" y="14780"/>
                </a:lnTo>
                <a:lnTo>
                  <a:pt x="5592" y="14964"/>
                </a:lnTo>
                <a:lnTo>
                  <a:pt x="5346" y="15148"/>
                </a:lnTo>
                <a:lnTo>
                  <a:pt x="5101" y="15302"/>
                </a:lnTo>
                <a:lnTo>
                  <a:pt x="4824" y="15456"/>
                </a:lnTo>
                <a:lnTo>
                  <a:pt x="4517" y="15548"/>
                </a:lnTo>
                <a:lnTo>
                  <a:pt x="4240" y="15640"/>
                </a:lnTo>
                <a:lnTo>
                  <a:pt x="3933" y="15671"/>
                </a:lnTo>
                <a:lnTo>
                  <a:pt x="3595" y="15702"/>
                </a:lnTo>
                <a:lnTo>
                  <a:pt x="3288" y="15671"/>
                </a:lnTo>
                <a:lnTo>
                  <a:pt x="2981" y="15640"/>
                </a:lnTo>
                <a:lnTo>
                  <a:pt x="2673" y="15548"/>
                </a:lnTo>
                <a:lnTo>
                  <a:pt x="2397" y="15456"/>
                </a:lnTo>
                <a:lnTo>
                  <a:pt x="2120" y="15302"/>
                </a:lnTo>
                <a:lnTo>
                  <a:pt x="1874" y="15148"/>
                </a:lnTo>
                <a:lnTo>
                  <a:pt x="1629" y="14964"/>
                </a:lnTo>
                <a:lnTo>
                  <a:pt x="1414" y="14780"/>
                </a:lnTo>
                <a:lnTo>
                  <a:pt x="1198" y="14565"/>
                </a:lnTo>
                <a:lnTo>
                  <a:pt x="1014" y="14319"/>
                </a:lnTo>
                <a:lnTo>
                  <a:pt x="860" y="14042"/>
                </a:lnTo>
                <a:lnTo>
                  <a:pt x="738" y="13797"/>
                </a:lnTo>
                <a:lnTo>
                  <a:pt x="615" y="13489"/>
                </a:lnTo>
                <a:lnTo>
                  <a:pt x="553" y="13213"/>
                </a:lnTo>
                <a:lnTo>
                  <a:pt x="492" y="12875"/>
                </a:lnTo>
                <a:lnTo>
                  <a:pt x="492" y="12568"/>
                </a:lnTo>
                <a:lnTo>
                  <a:pt x="492" y="12260"/>
                </a:lnTo>
                <a:lnTo>
                  <a:pt x="553" y="11953"/>
                </a:lnTo>
                <a:lnTo>
                  <a:pt x="615" y="11646"/>
                </a:lnTo>
                <a:lnTo>
                  <a:pt x="738" y="11369"/>
                </a:lnTo>
                <a:lnTo>
                  <a:pt x="860" y="11093"/>
                </a:lnTo>
                <a:lnTo>
                  <a:pt x="1014" y="10816"/>
                </a:lnTo>
                <a:lnTo>
                  <a:pt x="1198" y="10570"/>
                </a:lnTo>
                <a:lnTo>
                  <a:pt x="1414" y="10355"/>
                </a:lnTo>
                <a:lnTo>
                  <a:pt x="1629" y="10171"/>
                </a:lnTo>
                <a:lnTo>
                  <a:pt x="1874" y="9987"/>
                </a:lnTo>
                <a:lnTo>
                  <a:pt x="2120" y="9833"/>
                </a:lnTo>
                <a:lnTo>
                  <a:pt x="2397" y="9679"/>
                </a:lnTo>
                <a:lnTo>
                  <a:pt x="2673" y="9587"/>
                </a:lnTo>
                <a:lnTo>
                  <a:pt x="2981" y="9526"/>
                </a:lnTo>
                <a:lnTo>
                  <a:pt x="3288" y="9464"/>
                </a:lnTo>
                <a:lnTo>
                  <a:pt x="3595" y="9433"/>
                </a:lnTo>
                <a:close/>
                <a:moveTo>
                  <a:pt x="8419" y="1"/>
                </a:moveTo>
                <a:lnTo>
                  <a:pt x="8419" y="11922"/>
                </a:lnTo>
                <a:lnTo>
                  <a:pt x="8358" y="12107"/>
                </a:lnTo>
                <a:lnTo>
                  <a:pt x="8265" y="12230"/>
                </a:lnTo>
                <a:lnTo>
                  <a:pt x="8142" y="12322"/>
                </a:lnTo>
                <a:lnTo>
                  <a:pt x="7958" y="12383"/>
                </a:lnTo>
                <a:lnTo>
                  <a:pt x="7221" y="12383"/>
                </a:lnTo>
                <a:lnTo>
                  <a:pt x="7190" y="12014"/>
                </a:lnTo>
                <a:lnTo>
                  <a:pt x="7098" y="11676"/>
                </a:lnTo>
                <a:lnTo>
                  <a:pt x="7006" y="11338"/>
                </a:lnTo>
                <a:lnTo>
                  <a:pt x="6883" y="11031"/>
                </a:lnTo>
                <a:lnTo>
                  <a:pt x="6729" y="10724"/>
                </a:lnTo>
                <a:lnTo>
                  <a:pt x="6545" y="10447"/>
                </a:lnTo>
                <a:lnTo>
                  <a:pt x="6330" y="10202"/>
                </a:lnTo>
                <a:lnTo>
                  <a:pt x="6084" y="9956"/>
                </a:lnTo>
                <a:lnTo>
                  <a:pt x="5838" y="9741"/>
                </a:lnTo>
                <a:lnTo>
                  <a:pt x="5562" y="9526"/>
                </a:lnTo>
                <a:lnTo>
                  <a:pt x="5285" y="9372"/>
                </a:lnTo>
                <a:lnTo>
                  <a:pt x="4978" y="9218"/>
                </a:lnTo>
                <a:lnTo>
                  <a:pt x="4640" y="9096"/>
                </a:lnTo>
                <a:lnTo>
                  <a:pt x="4302" y="9034"/>
                </a:lnTo>
                <a:lnTo>
                  <a:pt x="3964" y="8973"/>
                </a:lnTo>
                <a:lnTo>
                  <a:pt x="3595" y="8942"/>
                </a:lnTo>
                <a:lnTo>
                  <a:pt x="3226" y="8973"/>
                </a:lnTo>
                <a:lnTo>
                  <a:pt x="2888" y="9034"/>
                </a:lnTo>
                <a:lnTo>
                  <a:pt x="2520" y="9126"/>
                </a:lnTo>
                <a:lnTo>
                  <a:pt x="2212" y="9249"/>
                </a:lnTo>
                <a:lnTo>
                  <a:pt x="1874" y="9403"/>
                </a:lnTo>
                <a:lnTo>
                  <a:pt x="1598" y="9587"/>
                </a:lnTo>
                <a:lnTo>
                  <a:pt x="1321" y="9771"/>
                </a:lnTo>
                <a:lnTo>
                  <a:pt x="1045" y="10017"/>
                </a:lnTo>
                <a:lnTo>
                  <a:pt x="830" y="10263"/>
                </a:lnTo>
                <a:lnTo>
                  <a:pt x="615" y="10540"/>
                </a:lnTo>
                <a:lnTo>
                  <a:pt x="430" y="10847"/>
                </a:lnTo>
                <a:lnTo>
                  <a:pt x="277" y="11154"/>
                </a:lnTo>
                <a:lnTo>
                  <a:pt x="154" y="11492"/>
                </a:lnTo>
                <a:lnTo>
                  <a:pt x="62" y="11830"/>
                </a:lnTo>
                <a:lnTo>
                  <a:pt x="0" y="12199"/>
                </a:lnTo>
                <a:lnTo>
                  <a:pt x="0" y="12568"/>
                </a:lnTo>
                <a:lnTo>
                  <a:pt x="0" y="12936"/>
                </a:lnTo>
                <a:lnTo>
                  <a:pt x="62" y="13305"/>
                </a:lnTo>
                <a:lnTo>
                  <a:pt x="154" y="13643"/>
                </a:lnTo>
                <a:lnTo>
                  <a:pt x="277" y="13981"/>
                </a:lnTo>
                <a:lnTo>
                  <a:pt x="430" y="14288"/>
                </a:lnTo>
                <a:lnTo>
                  <a:pt x="615" y="14595"/>
                </a:lnTo>
                <a:lnTo>
                  <a:pt x="830" y="14872"/>
                </a:lnTo>
                <a:lnTo>
                  <a:pt x="1045" y="15118"/>
                </a:lnTo>
                <a:lnTo>
                  <a:pt x="1321" y="15364"/>
                </a:lnTo>
                <a:lnTo>
                  <a:pt x="1598" y="15579"/>
                </a:lnTo>
                <a:lnTo>
                  <a:pt x="1874" y="15732"/>
                </a:lnTo>
                <a:lnTo>
                  <a:pt x="2212" y="15886"/>
                </a:lnTo>
                <a:lnTo>
                  <a:pt x="2520" y="16009"/>
                </a:lnTo>
                <a:lnTo>
                  <a:pt x="2888" y="16101"/>
                </a:lnTo>
                <a:lnTo>
                  <a:pt x="3226" y="16162"/>
                </a:lnTo>
                <a:lnTo>
                  <a:pt x="3595" y="16193"/>
                </a:lnTo>
                <a:lnTo>
                  <a:pt x="3964" y="16162"/>
                </a:lnTo>
                <a:lnTo>
                  <a:pt x="4302" y="16132"/>
                </a:lnTo>
                <a:lnTo>
                  <a:pt x="4640" y="16040"/>
                </a:lnTo>
                <a:lnTo>
                  <a:pt x="4947" y="15917"/>
                </a:lnTo>
                <a:lnTo>
                  <a:pt x="5254" y="15794"/>
                </a:lnTo>
                <a:lnTo>
                  <a:pt x="5531" y="15609"/>
                </a:lnTo>
                <a:lnTo>
                  <a:pt x="5807" y="15425"/>
                </a:lnTo>
                <a:lnTo>
                  <a:pt x="6053" y="15210"/>
                </a:lnTo>
                <a:lnTo>
                  <a:pt x="6299" y="14995"/>
                </a:lnTo>
                <a:lnTo>
                  <a:pt x="6514" y="14718"/>
                </a:lnTo>
                <a:lnTo>
                  <a:pt x="6698" y="14442"/>
                </a:lnTo>
                <a:lnTo>
                  <a:pt x="6852" y="14165"/>
                </a:lnTo>
                <a:lnTo>
                  <a:pt x="6975" y="13858"/>
                </a:lnTo>
                <a:lnTo>
                  <a:pt x="7098" y="13551"/>
                </a:lnTo>
                <a:lnTo>
                  <a:pt x="7159" y="13213"/>
                </a:lnTo>
                <a:lnTo>
                  <a:pt x="7221" y="12875"/>
                </a:lnTo>
                <a:lnTo>
                  <a:pt x="7958" y="12875"/>
                </a:lnTo>
                <a:lnTo>
                  <a:pt x="8142" y="12844"/>
                </a:lnTo>
                <a:lnTo>
                  <a:pt x="8327" y="12783"/>
                </a:lnTo>
                <a:lnTo>
                  <a:pt x="8480" y="12690"/>
                </a:lnTo>
                <a:lnTo>
                  <a:pt x="8634" y="12598"/>
                </a:lnTo>
                <a:lnTo>
                  <a:pt x="8726" y="12445"/>
                </a:lnTo>
                <a:lnTo>
                  <a:pt x="8818" y="12291"/>
                </a:lnTo>
                <a:lnTo>
                  <a:pt x="8880" y="12107"/>
                </a:lnTo>
                <a:lnTo>
                  <a:pt x="8911" y="11922"/>
                </a:lnTo>
                <a:lnTo>
                  <a:pt x="89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975;p44">
            <a:extLst>
              <a:ext uri="{FF2B5EF4-FFF2-40B4-BE49-F238E27FC236}">
                <a16:creationId xmlns:a16="http://schemas.microsoft.com/office/drawing/2014/main" id="{B3A1F661-0E5C-28ED-CDC3-63ED03DED154}"/>
              </a:ext>
            </a:extLst>
          </p:cNvPr>
          <p:cNvSpPr/>
          <p:nvPr/>
        </p:nvSpPr>
        <p:spPr>
          <a:xfrm>
            <a:off x="8634724" y="5878818"/>
            <a:ext cx="285604" cy="285604"/>
          </a:xfrm>
          <a:custGeom>
            <a:avLst/>
            <a:gdLst/>
            <a:ahLst/>
            <a:cxnLst/>
            <a:rect l="l" t="t" r="r" b="b"/>
            <a:pathLst>
              <a:path w="3258" h="3258" extrusionOk="0">
                <a:moveTo>
                  <a:pt x="1660" y="215"/>
                </a:moveTo>
                <a:lnTo>
                  <a:pt x="1721" y="246"/>
                </a:lnTo>
                <a:lnTo>
                  <a:pt x="1782" y="308"/>
                </a:lnTo>
                <a:lnTo>
                  <a:pt x="1844" y="369"/>
                </a:lnTo>
                <a:lnTo>
                  <a:pt x="1844" y="431"/>
                </a:lnTo>
                <a:lnTo>
                  <a:pt x="1844" y="1383"/>
                </a:lnTo>
                <a:lnTo>
                  <a:pt x="1875" y="1414"/>
                </a:lnTo>
                <a:lnTo>
                  <a:pt x="1936" y="1445"/>
                </a:lnTo>
                <a:lnTo>
                  <a:pt x="2274" y="1445"/>
                </a:lnTo>
                <a:lnTo>
                  <a:pt x="2336" y="1475"/>
                </a:lnTo>
                <a:lnTo>
                  <a:pt x="2397" y="1506"/>
                </a:lnTo>
                <a:lnTo>
                  <a:pt x="2458" y="1567"/>
                </a:lnTo>
                <a:lnTo>
                  <a:pt x="2489" y="1629"/>
                </a:lnTo>
                <a:lnTo>
                  <a:pt x="2458" y="1721"/>
                </a:lnTo>
                <a:lnTo>
                  <a:pt x="2428" y="1813"/>
                </a:lnTo>
                <a:lnTo>
                  <a:pt x="2366" y="1844"/>
                </a:lnTo>
                <a:lnTo>
                  <a:pt x="2274" y="1875"/>
                </a:lnTo>
                <a:lnTo>
                  <a:pt x="1690" y="1875"/>
                </a:lnTo>
                <a:lnTo>
                  <a:pt x="1567" y="1844"/>
                </a:lnTo>
                <a:lnTo>
                  <a:pt x="1506" y="1783"/>
                </a:lnTo>
                <a:lnTo>
                  <a:pt x="1444" y="1721"/>
                </a:lnTo>
                <a:lnTo>
                  <a:pt x="1414" y="1629"/>
                </a:lnTo>
                <a:lnTo>
                  <a:pt x="1414" y="1445"/>
                </a:lnTo>
                <a:lnTo>
                  <a:pt x="1414" y="431"/>
                </a:lnTo>
                <a:lnTo>
                  <a:pt x="1444" y="338"/>
                </a:lnTo>
                <a:lnTo>
                  <a:pt x="1506" y="277"/>
                </a:lnTo>
                <a:lnTo>
                  <a:pt x="1567" y="246"/>
                </a:lnTo>
                <a:lnTo>
                  <a:pt x="1660" y="215"/>
                </a:lnTo>
                <a:close/>
                <a:moveTo>
                  <a:pt x="1629" y="0"/>
                </a:moveTo>
                <a:lnTo>
                  <a:pt x="1322" y="31"/>
                </a:lnTo>
                <a:lnTo>
                  <a:pt x="1014" y="123"/>
                </a:lnTo>
                <a:lnTo>
                  <a:pt x="738" y="277"/>
                </a:lnTo>
                <a:lnTo>
                  <a:pt x="492" y="461"/>
                </a:lnTo>
                <a:lnTo>
                  <a:pt x="277" y="707"/>
                </a:lnTo>
                <a:lnTo>
                  <a:pt x="123" y="984"/>
                </a:lnTo>
                <a:lnTo>
                  <a:pt x="31" y="1291"/>
                </a:lnTo>
                <a:lnTo>
                  <a:pt x="0" y="1629"/>
                </a:lnTo>
                <a:lnTo>
                  <a:pt x="31" y="1967"/>
                </a:lnTo>
                <a:lnTo>
                  <a:pt x="123" y="2274"/>
                </a:lnTo>
                <a:lnTo>
                  <a:pt x="277" y="2551"/>
                </a:lnTo>
                <a:lnTo>
                  <a:pt x="492" y="2766"/>
                </a:lnTo>
                <a:lnTo>
                  <a:pt x="738" y="2981"/>
                </a:lnTo>
                <a:lnTo>
                  <a:pt x="1014" y="3134"/>
                </a:lnTo>
                <a:lnTo>
                  <a:pt x="1322" y="3227"/>
                </a:lnTo>
                <a:lnTo>
                  <a:pt x="1629" y="3257"/>
                </a:lnTo>
                <a:lnTo>
                  <a:pt x="1967" y="3227"/>
                </a:lnTo>
                <a:lnTo>
                  <a:pt x="2274" y="3134"/>
                </a:lnTo>
                <a:lnTo>
                  <a:pt x="2551" y="2981"/>
                </a:lnTo>
                <a:lnTo>
                  <a:pt x="2796" y="2766"/>
                </a:lnTo>
                <a:lnTo>
                  <a:pt x="2981" y="2551"/>
                </a:lnTo>
                <a:lnTo>
                  <a:pt x="3134" y="2274"/>
                </a:lnTo>
                <a:lnTo>
                  <a:pt x="3227" y="1967"/>
                </a:lnTo>
                <a:lnTo>
                  <a:pt x="3257" y="1629"/>
                </a:lnTo>
                <a:lnTo>
                  <a:pt x="3227" y="1291"/>
                </a:lnTo>
                <a:lnTo>
                  <a:pt x="3134" y="984"/>
                </a:lnTo>
                <a:lnTo>
                  <a:pt x="2981" y="707"/>
                </a:lnTo>
                <a:lnTo>
                  <a:pt x="2796" y="461"/>
                </a:lnTo>
                <a:lnTo>
                  <a:pt x="2551" y="277"/>
                </a:lnTo>
                <a:lnTo>
                  <a:pt x="2274" y="123"/>
                </a:lnTo>
                <a:lnTo>
                  <a:pt x="1967" y="31"/>
                </a:lnTo>
                <a:lnTo>
                  <a:pt x="16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976;p44">
            <a:extLst>
              <a:ext uri="{FF2B5EF4-FFF2-40B4-BE49-F238E27FC236}">
                <a16:creationId xmlns:a16="http://schemas.microsoft.com/office/drawing/2014/main" id="{8C37609C-3E8C-7B18-B7E3-82ECB551C438}"/>
              </a:ext>
            </a:extLst>
          </p:cNvPr>
          <p:cNvSpPr/>
          <p:nvPr/>
        </p:nvSpPr>
        <p:spPr>
          <a:xfrm>
            <a:off x="8580812" y="5757583"/>
            <a:ext cx="422972" cy="463384"/>
          </a:xfrm>
          <a:custGeom>
            <a:avLst/>
            <a:gdLst/>
            <a:ahLst/>
            <a:cxnLst/>
            <a:rect l="l" t="t" r="r" b="b"/>
            <a:pathLst>
              <a:path w="4825" h="5286" extrusionOk="0">
                <a:moveTo>
                  <a:pt x="2428" y="1168"/>
                </a:moveTo>
                <a:lnTo>
                  <a:pt x="2613" y="1199"/>
                </a:lnTo>
                <a:lnTo>
                  <a:pt x="2981" y="1322"/>
                </a:lnTo>
                <a:lnTo>
                  <a:pt x="3288" y="1476"/>
                </a:lnTo>
                <a:lnTo>
                  <a:pt x="3565" y="1691"/>
                </a:lnTo>
                <a:lnTo>
                  <a:pt x="3780" y="1967"/>
                </a:lnTo>
                <a:lnTo>
                  <a:pt x="3964" y="2274"/>
                </a:lnTo>
                <a:lnTo>
                  <a:pt x="4057" y="2643"/>
                </a:lnTo>
                <a:lnTo>
                  <a:pt x="4087" y="2828"/>
                </a:lnTo>
                <a:lnTo>
                  <a:pt x="4087" y="3012"/>
                </a:lnTo>
                <a:lnTo>
                  <a:pt x="4087" y="3196"/>
                </a:lnTo>
                <a:lnTo>
                  <a:pt x="4057" y="3381"/>
                </a:lnTo>
                <a:lnTo>
                  <a:pt x="3964" y="3719"/>
                </a:lnTo>
                <a:lnTo>
                  <a:pt x="3780" y="4026"/>
                </a:lnTo>
                <a:lnTo>
                  <a:pt x="3565" y="4302"/>
                </a:lnTo>
                <a:lnTo>
                  <a:pt x="3288" y="4548"/>
                </a:lnTo>
                <a:lnTo>
                  <a:pt x="2981" y="4702"/>
                </a:lnTo>
                <a:lnTo>
                  <a:pt x="2613" y="4825"/>
                </a:lnTo>
                <a:lnTo>
                  <a:pt x="2428" y="4855"/>
                </a:lnTo>
                <a:lnTo>
                  <a:pt x="2059" y="4855"/>
                </a:lnTo>
                <a:lnTo>
                  <a:pt x="1875" y="4825"/>
                </a:lnTo>
                <a:lnTo>
                  <a:pt x="1537" y="4702"/>
                </a:lnTo>
                <a:lnTo>
                  <a:pt x="1230" y="4548"/>
                </a:lnTo>
                <a:lnTo>
                  <a:pt x="953" y="4302"/>
                </a:lnTo>
                <a:lnTo>
                  <a:pt x="708" y="4026"/>
                </a:lnTo>
                <a:lnTo>
                  <a:pt x="554" y="3719"/>
                </a:lnTo>
                <a:lnTo>
                  <a:pt x="431" y="3381"/>
                </a:lnTo>
                <a:lnTo>
                  <a:pt x="431" y="3196"/>
                </a:lnTo>
                <a:lnTo>
                  <a:pt x="400" y="3012"/>
                </a:lnTo>
                <a:lnTo>
                  <a:pt x="431" y="2828"/>
                </a:lnTo>
                <a:lnTo>
                  <a:pt x="431" y="2643"/>
                </a:lnTo>
                <a:lnTo>
                  <a:pt x="554" y="2274"/>
                </a:lnTo>
                <a:lnTo>
                  <a:pt x="708" y="1967"/>
                </a:lnTo>
                <a:lnTo>
                  <a:pt x="953" y="1691"/>
                </a:lnTo>
                <a:lnTo>
                  <a:pt x="1230" y="1476"/>
                </a:lnTo>
                <a:lnTo>
                  <a:pt x="1537" y="1322"/>
                </a:lnTo>
                <a:lnTo>
                  <a:pt x="1875" y="1199"/>
                </a:lnTo>
                <a:lnTo>
                  <a:pt x="2059" y="1168"/>
                </a:lnTo>
                <a:close/>
                <a:moveTo>
                  <a:pt x="1537" y="1"/>
                </a:moveTo>
                <a:lnTo>
                  <a:pt x="1476" y="62"/>
                </a:lnTo>
                <a:lnTo>
                  <a:pt x="1414" y="124"/>
                </a:lnTo>
                <a:lnTo>
                  <a:pt x="1414" y="216"/>
                </a:lnTo>
                <a:lnTo>
                  <a:pt x="1414" y="923"/>
                </a:lnTo>
                <a:lnTo>
                  <a:pt x="1107" y="1045"/>
                </a:lnTo>
                <a:lnTo>
                  <a:pt x="830" y="1261"/>
                </a:lnTo>
                <a:lnTo>
                  <a:pt x="585" y="1476"/>
                </a:lnTo>
                <a:lnTo>
                  <a:pt x="370" y="1721"/>
                </a:lnTo>
                <a:lnTo>
                  <a:pt x="216" y="2029"/>
                </a:lnTo>
                <a:lnTo>
                  <a:pt x="93" y="2336"/>
                </a:lnTo>
                <a:lnTo>
                  <a:pt x="1" y="2643"/>
                </a:lnTo>
                <a:lnTo>
                  <a:pt x="1" y="3012"/>
                </a:lnTo>
                <a:lnTo>
                  <a:pt x="1" y="3227"/>
                </a:lnTo>
                <a:lnTo>
                  <a:pt x="32" y="3473"/>
                </a:lnTo>
                <a:lnTo>
                  <a:pt x="93" y="3688"/>
                </a:lnTo>
                <a:lnTo>
                  <a:pt x="154" y="3903"/>
                </a:lnTo>
                <a:lnTo>
                  <a:pt x="247" y="4087"/>
                </a:lnTo>
                <a:lnTo>
                  <a:pt x="370" y="4272"/>
                </a:lnTo>
                <a:lnTo>
                  <a:pt x="492" y="4456"/>
                </a:lnTo>
                <a:lnTo>
                  <a:pt x="646" y="4610"/>
                </a:lnTo>
                <a:lnTo>
                  <a:pt x="800" y="4763"/>
                </a:lnTo>
                <a:lnTo>
                  <a:pt x="984" y="4886"/>
                </a:lnTo>
                <a:lnTo>
                  <a:pt x="1168" y="5009"/>
                </a:lnTo>
                <a:lnTo>
                  <a:pt x="1383" y="5101"/>
                </a:lnTo>
                <a:lnTo>
                  <a:pt x="1568" y="5163"/>
                </a:lnTo>
                <a:lnTo>
                  <a:pt x="1783" y="5224"/>
                </a:lnTo>
                <a:lnTo>
                  <a:pt x="2029" y="5255"/>
                </a:lnTo>
                <a:lnTo>
                  <a:pt x="2244" y="5286"/>
                </a:lnTo>
                <a:lnTo>
                  <a:pt x="2490" y="5255"/>
                </a:lnTo>
                <a:lnTo>
                  <a:pt x="2705" y="5224"/>
                </a:lnTo>
                <a:lnTo>
                  <a:pt x="2920" y="5163"/>
                </a:lnTo>
                <a:lnTo>
                  <a:pt x="3135" y="5101"/>
                </a:lnTo>
                <a:lnTo>
                  <a:pt x="3319" y="5009"/>
                </a:lnTo>
                <a:lnTo>
                  <a:pt x="3504" y="4886"/>
                </a:lnTo>
                <a:lnTo>
                  <a:pt x="3688" y="4763"/>
                </a:lnTo>
                <a:lnTo>
                  <a:pt x="3842" y="4610"/>
                </a:lnTo>
                <a:lnTo>
                  <a:pt x="3995" y="4456"/>
                </a:lnTo>
                <a:lnTo>
                  <a:pt x="4118" y="4272"/>
                </a:lnTo>
                <a:lnTo>
                  <a:pt x="4241" y="4087"/>
                </a:lnTo>
                <a:lnTo>
                  <a:pt x="4333" y="3903"/>
                </a:lnTo>
                <a:lnTo>
                  <a:pt x="4425" y="3688"/>
                </a:lnTo>
                <a:lnTo>
                  <a:pt x="4487" y="3473"/>
                </a:lnTo>
                <a:lnTo>
                  <a:pt x="4518" y="3227"/>
                </a:lnTo>
                <a:lnTo>
                  <a:pt x="4518" y="3012"/>
                </a:lnTo>
                <a:lnTo>
                  <a:pt x="4487" y="2643"/>
                </a:lnTo>
                <a:lnTo>
                  <a:pt x="4425" y="2336"/>
                </a:lnTo>
                <a:lnTo>
                  <a:pt x="4518" y="2274"/>
                </a:lnTo>
                <a:lnTo>
                  <a:pt x="4579" y="2244"/>
                </a:lnTo>
                <a:lnTo>
                  <a:pt x="4671" y="2182"/>
                </a:lnTo>
                <a:lnTo>
                  <a:pt x="4763" y="2029"/>
                </a:lnTo>
                <a:lnTo>
                  <a:pt x="4825" y="1844"/>
                </a:lnTo>
                <a:lnTo>
                  <a:pt x="4825" y="1752"/>
                </a:lnTo>
                <a:lnTo>
                  <a:pt x="4794" y="1660"/>
                </a:lnTo>
                <a:lnTo>
                  <a:pt x="4733" y="1568"/>
                </a:lnTo>
                <a:lnTo>
                  <a:pt x="4671" y="1476"/>
                </a:lnTo>
                <a:lnTo>
                  <a:pt x="4518" y="1383"/>
                </a:lnTo>
                <a:lnTo>
                  <a:pt x="4333" y="1322"/>
                </a:lnTo>
                <a:lnTo>
                  <a:pt x="4241" y="1353"/>
                </a:lnTo>
                <a:lnTo>
                  <a:pt x="4149" y="1353"/>
                </a:lnTo>
                <a:lnTo>
                  <a:pt x="3903" y="1476"/>
                </a:lnTo>
                <a:lnTo>
                  <a:pt x="3719" y="1291"/>
                </a:lnTo>
                <a:lnTo>
                  <a:pt x="3534" y="1138"/>
                </a:lnTo>
                <a:lnTo>
                  <a:pt x="3319" y="1015"/>
                </a:lnTo>
                <a:lnTo>
                  <a:pt x="3104" y="923"/>
                </a:lnTo>
                <a:lnTo>
                  <a:pt x="3104" y="216"/>
                </a:lnTo>
                <a:lnTo>
                  <a:pt x="3073" y="124"/>
                </a:lnTo>
                <a:lnTo>
                  <a:pt x="3043" y="62"/>
                </a:lnTo>
                <a:lnTo>
                  <a:pt x="29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977;p44">
            <a:extLst>
              <a:ext uri="{FF2B5EF4-FFF2-40B4-BE49-F238E27FC236}">
                <a16:creationId xmlns:a16="http://schemas.microsoft.com/office/drawing/2014/main" id="{AE572242-7CC2-1CA3-6419-F9DF3F2180EA}"/>
              </a:ext>
            </a:extLst>
          </p:cNvPr>
          <p:cNvSpPr/>
          <p:nvPr/>
        </p:nvSpPr>
        <p:spPr>
          <a:xfrm>
            <a:off x="9967954" y="5792647"/>
            <a:ext cx="253257" cy="253257"/>
          </a:xfrm>
          <a:custGeom>
            <a:avLst/>
            <a:gdLst/>
            <a:ahLst/>
            <a:cxnLst/>
            <a:rect l="l" t="t" r="r" b="b"/>
            <a:pathLst>
              <a:path w="2889" h="2889" extrusionOk="0">
                <a:moveTo>
                  <a:pt x="1445" y="1014"/>
                </a:moveTo>
                <a:lnTo>
                  <a:pt x="1629" y="1045"/>
                </a:lnTo>
                <a:lnTo>
                  <a:pt x="1752" y="1137"/>
                </a:lnTo>
                <a:lnTo>
                  <a:pt x="1844" y="1291"/>
                </a:lnTo>
                <a:lnTo>
                  <a:pt x="1906" y="1444"/>
                </a:lnTo>
                <a:lnTo>
                  <a:pt x="1844" y="1629"/>
                </a:lnTo>
                <a:lnTo>
                  <a:pt x="1752" y="1752"/>
                </a:lnTo>
                <a:lnTo>
                  <a:pt x="1629" y="1874"/>
                </a:lnTo>
                <a:lnTo>
                  <a:pt x="1445" y="1905"/>
                </a:lnTo>
                <a:lnTo>
                  <a:pt x="1291" y="1874"/>
                </a:lnTo>
                <a:lnTo>
                  <a:pt x="1137" y="1752"/>
                </a:lnTo>
                <a:lnTo>
                  <a:pt x="1045" y="1629"/>
                </a:lnTo>
                <a:lnTo>
                  <a:pt x="1015" y="1444"/>
                </a:lnTo>
                <a:lnTo>
                  <a:pt x="1045" y="1291"/>
                </a:lnTo>
                <a:lnTo>
                  <a:pt x="1137" y="1137"/>
                </a:lnTo>
                <a:lnTo>
                  <a:pt x="1291" y="1045"/>
                </a:lnTo>
                <a:lnTo>
                  <a:pt x="1445" y="1014"/>
                </a:lnTo>
                <a:close/>
                <a:moveTo>
                  <a:pt x="1230" y="0"/>
                </a:moveTo>
                <a:lnTo>
                  <a:pt x="1168" y="31"/>
                </a:lnTo>
                <a:lnTo>
                  <a:pt x="1107" y="62"/>
                </a:lnTo>
                <a:lnTo>
                  <a:pt x="1076" y="92"/>
                </a:lnTo>
                <a:lnTo>
                  <a:pt x="1076" y="154"/>
                </a:lnTo>
                <a:lnTo>
                  <a:pt x="1076" y="400"/>
                </a:lnTo>
                <a:lnTo>
                  <a:pt x="984" y="430"/>
                </a:lnTo>
                <a:lnTo>
                  <a:pt x="799" y="277"/>
                </a:lnTo>
                <a:lnTo>
                  <a:pt x="738" y="246"/>
                </a:lnTo>
                <a:lnTo>
                  <a:pt x="707" y="215"/>
                </a:lnTo>
                <a:lnTo>
                  <a:pt x="646" y="246"/>
                </a:lnTo>
                <a:lnTo>
                  <a:pt x="584" y="277"/>
                </a:lnTo>
                <a:lnTo>
                  <a:pt x="277" y="584"/>
                </a:lnTo>
                <a:lnTo>
                  <a:pt x="246" y="645"/>
                </a:lnTo>
                <a:lnTo>
                  <a:pt x="216" y="707"/>
                </a:lnTo>
                <a:lnTo>
                  <a:pt x="246" y="768"/>
                </a:lnTo>
                <a:lnTo>
                  <a:pt x="277" y="799"/>
                </a:lnTo>
                <a:lnTo>
                  <a:pt x="431" y="983"/>
                </a:lnTo>
                <a:lnTo>
                  <a:pt x="400" y="1076"/>
                </a:lnTo>
                <a:lnTo>
                  <a:pt x="93" y="1076"/>
                </a:lnTo>
                <a:lnTo>
                  <a:pt x="62" y="1106"/>
                </a:lnTo>
                <a:lnTo>
                  <a:pt x="31" y="1168"/>
                </a:lnTo>
                <a:lnTo>
                  <a:pt x="1" y="1229"/>
                </a:lnTo>
                <a:lnTo>
                  <a:pt x="1" y="1690"/>
                </a:lnTo>
                <a:lnTo>
                  <a:pt x="31" y="1752"/>
                </a:lnTo>
                <a:lnTo>
                  <a:pt x="62" y="1782"/>
                </a:lnTo>
                <a:lnTo>
                  <a:pt x="93" y="1813"/>
                </a:lnTo>
                <a:lnTo>
                  <a:pt x="154" y="1844"/>
                </a:lnTo>
                <a:lnTo>
                  <a:pt x="400" y="1844"/>
                </a:lnTo>
                <a:lnTo>
                  <a:pt x="431" y="1936"/>
                </a:lnTo>
                <a:lnTo>
                  <a:pt x="277" y="2120"/>
                </a:lnTo>
                <a:lnTo>
                  <a:pt x="246" y="2151"/>
                </a:lnTo>
                <a:lnTo>
                  <a:pt x="216" y="2212"/>
                </a:lnTo>
                <a:lnTo>
                  <a:pt x="246" y="2274"/>
                </a:lnTo>
                <a:lnTo>
                  <a:pt x="277" y="2305"/>
                </a:lnTo>
                <a:lnTo>
                  <a:pt x="584" y="2643"/>
                </a:lnTo>
                <a:lnTo>
                  <a:pt x="646" y="2673"/>
                </a:lnTo>
                <a:lnTo>
                  <a:pt x="738" y="2673"/>
                </a:lnTo>
                <a:lnTo>
                  <a:pt x="799" y="2643"/>
                </a:lnTo>
                <a:lnTo>
                  <a:pt x="984" y="2458"/>
                </a:lnTo>
                <a:lnTo>
                  <a:pt x="1076" y="2520"/>
                </a:lnTo>
                <a:lnTo>
                  <a:pt x="1076" y="2766"/>
                </a:lnTo>
                <a:lnTo>
                  <a:pt x="1076" y="2827"/>
                </a:lnTo>
                <a:lnTo>
                  <a:pt x="1107" y="2858"/>
                </a:lnTo>
                <a:lnTo>
                  <a:pt x="1168" y="2888"/>
                </a:lnTo>
                <a:lnTo>
                  <a:pt x="1752" y="2888"/>
                </a:lnTo>
                <a:lnTo>
                  <a:pt x="1783" y="2858"/>
                </a:lnTo>
                <a:lnTo>
                  <a:pt x="1813" y="2827"/>
                </a:lnTo>
                <a:lnTo>
                  <a:pt x="1844" y="2766"/>
                </a:lnTo>
                <a:lnTo>
                  <a:pt x="1844" y="2520"/>
                </a:lnTo>
                <a:lnTo>
                  <a:pt x="1936" y="2458"/>
                </a:lnTo>
                <a:lnTo>
                  <a:pt x="2121" y="2643"/>
                </a:lnTo>
                <a:lnTo>
                  <a:pt x="2151" y="2673"/>
                </a:lnTo>
                <a:lnTo>
                  <a:pt x="2274" y="2673"/>
                </a:lnTo>
                <a:lnTo>
                  <a:pt x="2305" y="2643"/>
                </a:lnTo>
                <a:lnTo>
                  <a:pt x="2643" y="2305"/>
                </a:lnTo>
                <a:lnTo>
                  <a:pt x="2674" y="2274"/>
                </a:lnTo>
                <a:lnTo>
                  <a:pt x="2674" y="2212"/>
                </a:lnTo>
                <a:lnTo>
                  <a:pt x="2674" y="2151"/>
                </a:lnTo>
                <a:lnTo>
                  <a:pt x="2643" y="2120"/>
                </a:lnTo>
                <a:lnTo>
                  <a:pt x="2459" y="1936"/>
                </a:lnTo>
                <a:lnTo>
                  <a:pt x="2520" y="1844"/>
                </a:lnTo>
                <a:lnTo>
                  <a:pt x="2766" y="1844"/>
                </a:lnTo>
                <a:lnTo>
                  <a:pt x="2797" y="1813"/>
                </a:lnTo>
                <a:lnTo>
                  <a:pt x="2858" y="1782"/>
                </a:lnTo>
                <a:lnTo>
                  <a:pt x="2889" y="1752"/>
                </a:lnTo>
                <a:lnTo>
                  <a:pt x="2889" y="1690"/>
                </a:lnTo>
                <a:lnTo>
                  <a:pt x="2889" y="1229"/>
                </a:lnTo>
                <a:lnTo>
                  <a:pt x="2889" y="1168"/>
                </a:lnTo>
                <a:lnTo>
                  <a:pt x="2858" y="1106"/>
                </a:lnTo>
                <a:lnTo>
                  <a:pt x="2797" y="1076"/>
                </a:lnTo>
                <a:lnTo>
                  <a:pt x="2520" y="1076"/>
                </a:lnTo>
                <a:lnTo>
                  <a:pt x="2459" y="983"/>
                </a:lnTo>
                <a:lnTo>
                  <a:pt x="2643" y="799"/>
                </a:lnTo>
                <a:lnTo>
                  <a:pt x="2674" y="768"/>
                </a:lnTo>
                <a:lnTo>
                  <a:pt x="2674" y="707"/>
                </a:lnTo>
                <a:lnTo>
                  <a:pt x="2674" y="645"/>
                </a:lnTo>
                <a:lnTo>
                  <a:pt x="2643" y="584"/>
                </a:lnTo>
                <a:lnTo>
                  <a:pt x="2305" y="277"/>
                </a:lnTo>
                <a:lnTo>
                  <a:pt x="2274" y="246"/>
                </a:lnTo>
                <a:lnTo>
                  <a:pt x="2213" y="215"/>
                </a:lnTo>
                <a:lnTo>
                  <a:pt x="2151" y="246"/>
                </a:lnTo>
                <a:lnTo>
                  <a:pt x="2121" y="277"/>
                </a:lnTo>
                <a:lnTo>
                  <a:pt x="1936" y="430"/>
                </a:lnTo>
                <a:lnTo>
                  <a:pt x="1844" y="400"/>
                </a:lnTo>
                <a:lnTo>
                  <a:pt x="1844" y="154"/>
                </a:lnTo>
                <a:lnTo>
                  <a:pt x="1813" y="92"/>
                </a:lnTo>
                <a:lnTo>
                  <a:pt x="1783" y="62"/>
                </a:lnTo>
                <a:lnTo>
                  <a:pt x="1752" y="31"/>
                </a:lnTo>
                <a:lnTo>
                  <a:pt x="16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978;p44">
            <a:extLst>
              <a:ext uri="{FF2B5EF4-FFF2-40B4-BE49-F238E27FC236}">
                <a16:creationId xmlns:a16="http://schemas.microsoft.com/office/drawing/2014/main" id="{1E5AA557-B151-C780-BA8F-59CB8F7C138C}"/>
              </a:ext>
            </a:extLst>
          </p:cNvPr>
          <p:cNvSpPr/>
          <p:nvPr/>
        </p:nvSpPr>
        <p:spPr>
          <a:xfrm>
            <a:off x="10239965" y="5886882"/>
            <a:ext cx="177867" cy="177867"/>
          </a:xfrm>
          <a:custGeom>
            <a:avLst/>
            <a:gdLst/>
            <a:ahLst/>
            <a:cxnLst/>
            <a:rect l="l" t="t" r="r" b="b"/>
            <a:pathLst>
              <a:path w="2029" h="2029" extrusionOk="0">
                <a:moveTo>
                  <a:pt x="1076" y="707"/>
                </a:moveTo>
                <a:lnTo>
                  <a:pt x="1199" y="769"/>
                </a:lnTo>
                <a:lnTo>
                  <a:pt x="1291" y="861"/>
                </a:lnTo>
                <a:lnTo>
                  <a:pt x="1322" y="984"/>
                </a:lnTo>
                <a:lnTo>
                  <a:pt x="1322" y="1076"/>
                </a:lnTo>
                <a:lnTo>
                  <a:pt x="1261" y="1199"/>
                </a:lnTo>
                <a:lnTo>
                  <a:pt x="1168" y="1291"/>
                </a:lnTo>
                <a:lnTo>
                  <a:pt x="1076" y="1322"/>
                </a:lnTo>
                <a:lnTo>
                  <a:pt x="953" y="1322"/>
                </a:lnTo>
                <a:lnTo>
                  <a:pt x="830" y="1260"/>
                </a:lnTo>
                <a:lnTo>
                  <a:pt x="769" y="1168"/>
                </a:lnTo>
                <a:lnTo>
                  <a:pt x="708" y="1076"/>
                </a:lnTo>
                <a:lnTo>
                  <a:pt x="708" y="953"/>
                </a:lnTo>
                <a:lnTo>
                  <a:pt x="769" y="830"/>
                </a:lnTo>
                <a:lnTo>
                  <a:pt x="861" y="769"/>
                </a:lnTo>
                <a:lnTo>
                  <a:pt x="953" y="707"/>
                </a:lnTo>
                <a:close/>
                <a:moveTo>
                  <a:pt x="1015" y="1"/>
                </a:moveTo>
                <a:lnTo>
                  <a:pt x="677" y="62"/>
                </a:lnTo>
                <a:lnTo>
                  <a:pt x="615" y="93"/>
                </a:lnTo>
                <a:lnTo>
                  <a:pt x="615" y="154"/>
                </a:lnTo>
                <a:lnTo>
                  <a:pt x="646" y="339"/>
                </a:lnTo>
                <a:lnTo>
                  <a:pt x="585" y="369"/>
                </a:lnTo>
                <a:lnTo>
                  <a:pt x="431" y="277"/>
                </a:lnTo>
                <a:lnTo>
                  <a:pt x="370" y="246"/>
                </a:lnTo>
                <a:lnTo>
                  <a:pt x="277" y="308"/>
                </a:lnTo>
                <a:lnTo>
                  <a:pt x="93" y="554"/>
                </a:lnTo>
                <a:lnTo>
                  <a:pt x="93" y="646"/>
                </a:lnTo>
                <a:lnTo>
                  <a:pt x="124" y="707"/>
                </a:lnTo>
                <a:lnTo>
                  <a:pt x="277" y="799"/>
                </a:lnTo>
                <a:lnTo>
                  <a:pt x="247" y="892"/>
                </a:lnTo>
                <a:lnTo>
                  <a:pt x="62" y="892"/>
                </a:lnTo>
                <a:lnTo>
                  <a:pt x="1" y="953"/>
                </a:lnTo>
                <a:lnTo>
                  <a:pt x="1" y="1015"/>
                </a:lnTo>
                <a:lnTo>
                  <a:pt x="32" y="1353"/>
                </a:lnTo>
                <a:lnTo>
                  <a:pt x="93" y="1414"/>
                </a:lnTo>
                <a:lnTo>
                  <a:pt x="155" y="1414"/>
                </a:lnTo>
                <a:lnTo>
                  <a:pt x="339" y="1383"/>
                </a:lnTo>
                <a:lnTo>
                  <a:pt x="370" y="1475"/>
                </a:lnTo>
                <a:lnTo>
                  <a:pt x="277" y="1598"/>
                </a:lnTo>
                <a:lnTo>
                  <a:pt x="247" y="1691"/>
                </a:lnTo>
                <a:lnTo>
                  <a:pt x="308" y="1752"/>
                </a:lnTo>
                <a:lnTo>
                  <a:pt x="554" y="1936"/>
                </a:lnTo>
                <a:lnTo>
                  <a:pt x="646" y="1936"/>
                </a:lnTo>
                <a:lnTo>
                  <a:pt x="708" y="1906"/>
                </a:lnTo>
                <a:lnTo>
                  <a:pt x="800" y="1783"/>
                </a:lnTo>
                <a:lnTo>
                  <a:pt x="861" y="1783"/>
                </a:lnTo>
                <a:lnTo>
                  <a:pt x="892" y="1967"/>
                </a:lnTo>
                <a:lnTo>
                  <a:pt x="953" y="2028"/>
                </a:lnTo>
                <a:lnTo>
                  <a:pt x="1015" y="2028"/>
                </a:lnTo>
                <a:lnTo>
                  <a:pt x="1353" y="1998"/>
                </a:lnTo>
                <a:lnTo>
                  <a:pt x="1414" y="1936"/>
                </a:lnTo>
                <a:lnTo>
                  <a:pt x="1414" y="1875"/>
                </a:lnTo>
                <a:lnTo>
                  <a:pt x="1384" y="1691"/>
                </a:lnTo>
                <a:lnTo>
                  <a:pt x="1476" y="1660"/>
                </a:lnTo>
                <a:lnTo>
                  <a:pt x="1599" y="1752"/>
                </a:lnTo>
                <a:lnTo>
                  <a:pt x="1660" y="1783"/>
                </a:lnTo>
                <a:lnTo>
                  <a:pt x="1752" y="1752"/>
                </a:lnTo>
                <a:lnTo>
                  <a:pt x="1937" y="1475"/>
                </a:lnTo>
                <a:lnTo>
                  <a:pt x="1937" y="1414"/>
                </a:lnTo>
                <a:lnTo>
                  <a:pt x="1906" y="1322"/>
                </a:lnTo>
                <a:lnTo>
                  <a:pt x="1783" y="1230"/>
                </a:lnTo>
                <a:lnTo>
                  <a:pt x="1783" y="1168"/>
                </a:lnTo>
                <a:lnTo>
                  <a:pt x="1967" y="1137"/>
                </a:lnTo>
                <a:lnTo>
                  <a:pt x="2029" y="1107"/>
                </a:lnTo>
                <a:lnTo>
                  <a:pt x="2029" y="1015"/>
                </a:lnTo>
                <a:lnTo>
                  <a:pt x="1998" y="707"/>
                </a:lnTo>
                <a:lnTo>
                  <a:pt x="1937" y="615"/>
                </a:lnTo>
                <a:lnTo>
                  <a:pt x="1875" y="615"/>
                </a:lnTo>
                <a:lnTo>
                  <a:pt x="1691" y="646"/>
                </a:lnTo>
                <a:lnTo>
                  <a:pt x="1660" y="584"/>
                </a:lnTo>
                <a:lnTo>
                  <a:pt x="1752" y="431"/>
                </a:lnTo>
                <a:lnTo>
                  <a:pt x="1783" y="369"/>
                </a:lnTo>
                <a:lnTo>
                  <a:pt x="1752" y="308"/>
                </a:lnTo>
                <a:lnTo>
                  <a:pt x="1476" y="93"/>
                </a:lnTo>
                <a:lnTo>
                  <a:pt x="1384" y="93"/>
                </a:lnTo>
                <a:lnTo>
                  <a:pt x="1322" y="123"/>
                </a:lnTo>
                <a:lnTo>
                  <a:pt x="1230" y="277"/>
                </a:lnTo>
                <a:lnTo>
                  <a:pt x="1168" y="246"/>
                </a:lnTo>
                <a:lnTo>
                  <a:pt x="1138" y="93"/>
                </a:lnTo>
                <a:lnTo>
                  <a:pt x="10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979;p44">
            <a:extLst>
              <a:ext uri="{FF2B5EF4-FFF2-40B4-BE49-F238E27FC236}">
                <a16:creationId xmlns:a16="http://schemas.microsoft.com/office/drawing/2014/main" id="{B933295F-419E-0A8F-51A2-0D130D73B7F4}"/>
              </a:ext>
            </a:extLst>
          </p:cNvPr>
          <p:cNvSpPr/>
          <p:nvPr/>
        </p:nvSpPr>
        <p:spPr>
          <a:xfrm>
            <a:off x="10091819" y="6048529"/>
            <a:ext cx="202150" cy="202062"/>
          </a:xfrm>
          <a:custGeom>
            <a:avLst/>
            <a:gdLst/>
            <a:ahLst/>
            <a:cxnLst/>
            <a:rect l="l" t="t" r="r" b="b"/>
            <a:pathLst>
              <a:path w="2306" h="2305" extrusionOk="0">
                <a:moveTo>
                  <a:pt x="1199" y="799"/>
                </a:moveTo>
                <a:lnTo>
                  <a:pt x="1322" y="860"/>
                </a:lnTo>
                <a:lnTo>
                  <a:pt x="1445" y="953"/>
                </a:lnTo>
                <a:lnTo>
                  <a:pt x="1507" y="1045"/>
                </a:lnTo>
                <a:lnTo>
                  <a:pt x="1507" y="1198"/>
                </a:lnTo>
                <a:lnTo>
                  <a:pt x="1476" y="1321"/>
                </a:lnTo>
                <a:lnTo>
                  <a:pt x="1384" y="1444"/>
                </a:lnTo>
                <a:lnTo>
                  <a:pt x="1261" y="1506"/>
                </a:lnTo>
                <a:lnTo>
                  <a:pt x="1138" y="1506"/>
                </a:lnTo>
                <a:lnTo>
                  <a:pt x="984" y="1475"/>
                </a:lnTo>
                <a:lnTo>
                  <a:pt x="892" y="1383"/>
                </a:lnTo>
                <a:lnTo>
                  <a:pt x="831" y="1260"/>
                </a:lnTo>
                <a:lnTo>
                  <a:pt x="800" y="1137"/>
                </a:lnTo>
                <a:lnTo>
                  <a:pt x="861" y="983"/>
                </a:lnTo>
                <a:lnTo>
                  <a:pt x="953" y="891"/>
                </a:lnTo>
                <a:lnTo>
                  <a:pt x="1076" y="830"/>
                </a:lnTo>
                <a:lnTo>
                  <a:pt x="1199" y="799"/>
                </a:lnTo>
                <a:close/>
                <a:moveTo>
                  <a:pt x="1015" y="0"/>
                </a:moveTo>
                <a:lnTo>
                  <a:pt x="646" y="123"/>
                </a:lnTo>
                <a:lnTo>
                  <a:pt x="585" y="154"/>
                </a:lnTo>
                <a:lnTo>
                  <a:pt x="585" y="246"/>
                </a:lnTo>
                <a:lnTo>
                  <a:pt x="646" y="430"/>
                </a:lnTo>
                <a:lnTo>
                  <a:pt x="554" y="492"/>
                </a:lnTo>
                <a:lnTo>
                  <a:pt x="400" y="400"/>
                </a:lnTo>
                <a:lnTo>
                  <a:pt x="308" y="400"/>
                </a:lnTo>
                <a:lnTo>
                  <a:pt x="247" y="461"/>
                </a:lnTo>
                <a:lnTo>
                  <a:pt x="62" y="768"/>
                </a:lnTo>
                <a:lnTo>
                  <a:pt x="62" y="860"/>
                </a:lnTo>
                <a:lnTo>
                  <a:pt x="93" y="922"/>
                </a:lnTo>
                <a:lnTo>
                  <a:pt x="278" y="1014"/>
                </a:lnTo>
                <a:lnTo>
                  <a:pt x="278" y="1106"/>
                </a:lnTo>
                <a:lnTo>
                  <a:pt x="93" y="1168"/>
                </a:lnTo>
                <a:lnTo>
                  <a:pt x="32" y="1229"/>
                </a:lnTo>
                <a:lnTo>
                  <a:pt x="1" y="1321"/>
                </a:lnTo>
                <a:lnTo>
                  <a:pt x="124" y="1659"/>
                </a:lnTo>
                <a:lnTo>
                  <a:pt x="185" y="1752"/>
                </a:lnTo>
                <a:lnTo>
                  <a:pt x="247" y="1752"/>
                </a:lnTo>
                <a:lnTo>
                  <a:pt x="431" y="1690"/>
                </a:lnTo>
                <a:lnTo>
                  <a:pt x="493" y="1752"/>
                </a:lnTo>
                <a:lnTo>
                  <a:pt x="400" y="1936"/>
                </a:lnTo>
                <a:lnTo>
                  <a:pt x="400" y="2028"/>
                </a:lnTo>
                <a:lnTo>
                  <a:pt x="462" y="2089"/>
                </a:lnTo>
                <a:lnTo>
                  <a:pt x="800" y="2274"/>
                </a:lnTo>
                <a:lnTo>
                  <a:pt x="861" y="2274"/>
                </a:lnTo>
                <a:lnTo>
                  <a:pt x="953" y="2212"/>
                </a:lnTo>
                <a:lnTo>
                  <a:pt x="1046" y="2028"/>
                </a:lnTo>
                <a:lnTo>
                  <a:pt x="1107" y="2059"/>
                </a:lnTo>
                <a:lnTo>
                  <a:pt x="1169" y="2243"/>
                </a:lnTo>
                <a:lnTo>
                  <a:pt x="1230" y="2305"/>
                </a:lnTo>
                <a:lnTo>
                  <a:pt x="1322" y="2305"/>
                </a:lnTo>
                <a:lnTo>
                  <a:pt x="1691" y="2212"/>
                </a:lnTo>
                <a:lnTo>
                  <a:pt x="1752" y="2151"/>
                </a:lnTo>
                <a:lnTo>
                  <a:pt x="1752" y="2059"/>
                </a:lnTo>
                <a:lnTo>
                  <a:pt x="1691" y="1874"/>
                </a:lnTo>
                <a:lnTo>
                  <a:pt x="1752" y="1813"/>
                </a:lnTo>
                <a:lnTo>
                  <a:pt x="1937" y="1905"/>
                </a:lnTo>
                <a:lnTo>
                  <a:pt x="2029" y="1936"/>
                </a:lnTo>
                <a:lnTo>
                  <a:pt x="2090" y="1874"/>
                </a:lnTo>
                <a:lnTo>
                  <a:pt x="2275" y="1536"/>
                </a:lnTo>
                <a:lnTo>
                  <a:pt x="2275" y="1444"/>
                </a:lnTo>
                <a:lnTo>
                  <a:pt x="2213" y="1383"/>
                </a:lnTo>
                <a:lnTo>
                  <a:pt x="2060" y="1291"/>
                </a:lnTo>
                <a:lnTo>
                  <a:pt x="2060" y="1198"/>
                </a:lnTo>
                <a:lnTo>
                  <a:pt x="2244" y="1137"/>
                </a:lnTo>
                <a:lnTo>
                  <a:pt x="2305" y="1076"/>
                </a:lnTo>
                <a:lnTo>
                  <a:pt x="2305" y="1014"/>
                </a:lnTo>
                <a:lnTo>
                  <a:pt x="2213" y="645"/>
                </a:lnTo>
                <a:lnTo>
                  <a:pt x="2152" y="584"/>
                </a:lnTo>
                <a:lnTo>
                  <a:pt x="2060" y="584"/>
                </a:lnTo>
                <a:lnTo>
                  <a:pt x="1875" y="615"/>
                </a:lnTo>
                <a:lnTo>
                  <a:pt x="1814" y="553"/>
                </a:lnTo>
                <a:lnTo>
                  <a:pt x="1906" y="400"/>
                </a:lnTo>
                <a:lnTo>
                  <a:pt x="1937" y="307"/>
                </a:lnTo>
                <a:lnTo>
                  <a:pt x="1875" y="246"/>
                </a:lnTo>
                <a:lnTo>
                  <a:pt x="1537" y="62"/>
                </a:lnTo>
                <a:lnTo>
                  <a:pt x="1445" y="62"/>
                </a:lnTo>
                <a:lnTo>
                  <a:pt x="1384" y="92"/>
                </a:lnTo>
                <a:lnTo>
                  <a:pt x="1291" y="277"/>
                </a:lnTo>
                <a:lnTo>
                  <a:pt x="1199" y="277"/>
                </a:lnTo>
                <a:lnTo>
                  <a:pt x="1138" y="92"/>
                </a:lnTo>
                <a:lnTo>
                  <a:pt x="110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980;p44">
            <a:extLst>
              <a:ext uri="{FF2B5EF4-FFF2-40B4-BE49-F238E27FC236}">
                <a16:creationId xmlns:a16="http://schemas.microsoft.com/office/drawing/2014/main" id="{52318EF0-D954-D27B-A092-2FEC7F1AA9DD}"/>
              </a:ext>
            </a:extLst>
          </p:cNvPr>
          <p:cNvSpPr/>
          <p:nvPr/>
        </p:nvSpPr>
        <p:spPr>
          <a:xfrm>
            <a:off x="9712073" y="4903766"/>
            <a:ext cx="781248" cy="1419607"/>
          </a:xfrm>
          <a:custGeom>
            <a:avLst/>
            <a:gdLst/>
            <a:ahLst/>
            <a:cxnLst/>
            <a:rect l="l" t="t" r="r" b="b"/>
            <a:pathLst>
              <a:path w="8912" h="16194" extrusionOk="0">
                <a:moveTo>
                  <a:pt x="5285" y="9433"/>
                </a:moveTo>
                <a:lnTo>
                  <a:pt x="5623" y="9464"/>
                </a:lnTo>
                <a:lnTo>
                  <a:pt x="5931" y="9526"/>
                </a:lnTo>
                <a:lnTo>
                  <a:pt x="6238" y="9587"/>
                </a:lnTo>
                <a:lnTo>
                  <a:pt x="6515" y="9679"/>
                </a:lnTo>
                <a:lnTo>
                  <a:pt x="6791" y="9833"/>
                </a:lnTo>
                <a:lnTo>
                  <a:pt x="7037" y="9987"/>
                </a:lnTo>
                <a:lnTo>
                  <a:pt x="7283" y="10171"/>
                </a:lnTo>
                <a:lnTo>
                  <a:pt x="7498" y="10355"/>
                </a:lnTo>
                <a:lnTo>
                  <a:pt x="7713" y="10570"/>
                </a:lnTo>
                <a:lnTo>
                  <a:pt x="7897" y="10816"/>
                </a:lnTo>
                <a:lnTo>
                  <a:pt x="8051" y="11093"/>
                </a:lnTo>
                <a:lnTo>
                  <a:pt x="8174" y="11369"/>
                </a:lnTo>
                <a:lnTo>
                  <a:pt x="8266" y="11646"/>
                </a:lnTo>
                <a:lnTo>
                  <a:pt x="8358" y="11953"/>
                </a:lnTo>
                <a:lnTo>
                  <a:pt x="8420" y="12260"/>
                </a:lnTo>
                <a:lnTo>
                  <a:pt x="8420" y="12568"/>
                </a:lnTo>
                <a:lnTo>
                  <a:pt x="8420" y="12875"/>
                </a:lnTo>
                <a:lnTo>
                  <a:pt x="8358" y="13213"/>
                </a:lnTo>
                <a:lnTo>
                  <a:pt x="8266" y="13489"/>
                </a:lnTo>
                <a:lnTo>
                  <a:pt x="8174" y="13797"/>
                </a:lnTo>
                <a:lnTo>
                  <a:pt x="8051" y="14042"/>
                </a:lnTo>
                <a:lnTo>
                  <a:pt x="7897" y="14319"/>
                </a:lnTo>
                <a:lnTo>
                  <a:pt x="7713" y="14565"/>
                </a:lnTo>
                <a:lnTo>
                  <a:pt x="7498" y="14780"/>
                </a:lnTo>
                <a:lnTo>
                  <a:pt x="7283" y="14964"/>
                </a:lnTo>
                <a:lnTo>
                  <a:pt x="7037" y="15148"/>
                </a:lnTo>
                <a:lnTo>
                  <a:pt x="6791" y="15302"/>
                </a:lnTo>
                <a:lnTo>
                  <a:pt x="6515" y="15456"/>
                </a:lnTo>
                <a:lnTo>
                  <a:pt x="6238" y="15548"/>
                </a:lnTo>
                <a:lnTo>
                  <a:pt x="5931" y="15640"/>
                </a:lnTo>
                <a:lnTo>
                  <a:pt x="5623" y="15671"/>
                </a:lnTo>
                <a:lnTo>
                  <a:pt x="5285" y="15702"/>
                </a:lnTo>
                <a:lnTo>
                  <a:pt x="4978" y="15671"/>
                </a:lnTo>
                <a:lnTo>
                  <a:pt x="4671" y="15640"/>
                </a:lnTo>
                <a:lnTo>
                  <a:pt x="4364" y="15548"/>
                </a:lnTo>
                <a:lnTo>
                  <a:pt x="4087" y="15456"/>
                </a:lnTo>
                <a:lnTo>
                  <a:pt x="3811" y="15302"/>
                </a:lnTo>
                <a:lnTo>
                  <a:pt x="3565" y="15148"/>
                </a:lnTo>
                <a:lnTo>
                  <a:pt x="3319" y="14964"/>
                </a:lnTo>
                <a:lnTo>
                  <a:pt x="3104" y="14780"/>
                </a:lnTo>
                <a:lnTo>
                  <a:pt x="2889" y="14565"/>
                </a:lnTo>
                <a:lnTo>
                  <a:pt x="2705" y="14319"/>
                </a:lnTo>
                <a:lnTo>
                  <a:pt x="2551" y="14042"/>
                </a:lnTo>
                <a:lnTo>
                  <a:pt x="2428" y="13797"/>
                </a:lnTo>
                <a:lnTo>
                  <a:pt x="2305" y="13489"/>
                </a:lnTo>
                <a:lnTo>
                  <a:pt x="2244" y="13213"/>
                </a:lnTo>
                <a:lnTo>
                  <a:pt x="2182" y="12875"/>
                </a:lnTo>
                <a:lnTo>
                  <a:pt x="2182" y="12568"/>
                </a:lnTo>
                <a:lnTo>
                  <a:pt x="2182" y="12260"/>
                </a:lnTo>
                <a:lnTo>
                  <a:pt x="2244" y="11953"/>
                </a:lnTo>
                <a:lnTo>
                  <a:pt x="2305" y="11646"/>
                </a:lnTo>
                <a:lnTo>
                  <a:pt x="2428" y="11369"/>
                </a:lnTo>
                <a:lnTo>
                  <a:pt x="2551" y="11093"/>
                </a:lnTo>
                <a:lnTo>
                  <a:pt x="2705" y="10816"/>
                </a:lnTo>
                <a:lnTo>
                  <a:pt x="2889" y="10570"/>
                </a:lnTo>
                <a:lnTo>
                  <a:pt x="3104" y="10355"/>
                </a:lnTo>
                <a:lnTo>
                  <a:pt x="3319" y="10171"/>
                </a:lnTo>
                <a:lnTo>
                  <a:pt x="3565" y="9987"/>
                </a:lnTo>
                <a:lnTo>
                  <a:pt x="3811" y="9833"/>
                </a:lnTo>
                <a:lnTo>
                  <a:pt x="4087" y="9679"/>
                </a:lnTo>
                <a:lnTo>
                  <a:pt x="4364" y="9587"/>
                </a:lnTo>
                <a:lnTo>
                  <a:pt x="4671" y="9526"/>
                </a:lnTo>
                <a:lnTo>
                  <a:pt x="4978" y="9464"/>
                </a:lnTo>
                <a:lnTo>
                  <a:pt x="5285" y="9433"/>
                </a:lnTo>
                <a:close/>
                <a:moveTo>
                  <a:pt x="1" y="1"/>
                </a:moveTo>
                <a:lnTo>
                  <a:pt x="1" y="11922"/>
                </a:lnTo>
                <a:lnTo>
                  <a:pt x="31" y="12107"/>
                </a:lnTo>
                <a:lnTo>
                  <a:pt x="93" y="12291"/>
                </a:lnTo>
                <a:lnTo>
                  <a:pt x="154" y="12445"/>
                </a:lnTo>
                <a:lnTo>
                  <a:pt x="277" y="12598"/>
                </a:lnTo>
                <a:lnTo>
                  <a:pt x="431" y="12690"/>
                </a:lnTo>
                <a:lnTo>
                  <a:pt x="584" y="12783"/>
                </a:lnTo>
                <a:lnTo>
                  <a:pt x="769" y="12844"/>
                </a:lnTo>
                <a:lnTo>
                  <a:pt x="953" y="12875"/>
                </a:lnTo>
                <a:lnTo>
                  <a:pt x="1691" y="12875"/>
                </a:lnTo>
                <a:lnTo>
                  <a:pt x="1752" y="13213"/>
                </a:lnTo>
                <a:lnTo>
                  <a:pt x="1813" y="13551"/>
                </a:lnTo>
                <a:lnTo>
                  <a:pt x="1936" y="13858"/>
                </a:lnTo>
                <a:lnTo>
                  <a:pt x="2059" y="14165"/>
                </a:lnTo>
                <a:lnTo>
                  <a:pt x="2213" y="14442"/>
                </a:lnTo>
                <a:lnTo>
                  <a:pt x="2397" y="14718"/>
                </a:lnTo>
                <a:lnTo>
                  <a:pt x="2612" y="14995"/>
                </a:lnTo>
                <a:lnTo>
                  <a:pt x="2858" y="15210"/>
                </a:lnTo>
                <a:lnTo>
                  <a:pt x="3104" y="15425"/>
                </a:lnTo>
                <a:lnTo>
                  <a:pt x="3380" y="15609"/>
                </a:lnTo>
                <a:lnTo>
                  <a:pt x="3657" y="15794"/>
                </a:lnTo>
                <a:lnTo>
                  <a:pt x="3964" y="15917"/>
                </a:lnTo>
                <a:lnTo>
                  <a:pt x="4272" y="16040"/>
                </a:lnTo>
                <a:lnTo>
                  <a:pt x="4610" y="16132"/>
                </a:lnTo>
                <a:lnTo>
                  <a:pt x="4947" y="16162"/>
                </a:lnTo>
                <a:lnTo>
                  <a:pt x="5285" y="16193"/>
                </a:lnTo>
                <a:lnTo>
                  <a:pt x="5654" y="16162"/>
                </a:lnTo>
                <a:lnTo>
                  <a:pt x="6023" y="16101"/>
                </a:lnTo>
                <a:lnTo>
                  <a:pt x="6361" y="16009"/>
                </a:lnTo>
                <a:lnTo>
                  <a:pt x="6699" y="15886"/>
                </a:lnTo>
                <a:lnTo>
                  <a:pt x="7006" y="15732"/>
                </a:lnTo>
                <a:lnTo>
                  <a:pt x="7313" y="15579"/>
                </a:lnTo>
                <a:lnTo>
                  <a:pt x="7590" y="15364"/>
                </a:lnTo>
                <a:lnTo>
                  <a:pt x="7866" y="15118"/>
                </a:lnTo>
                <a:lnTo>
                  <a:pt x="8082" y="14872"/>
                </a:lnTo>
                <a:lnTo>
                  <a:pt x="8297" y="14595"/>
                </a:lnTo>
                <a:lnTo>
                  <a:pt x="8481" y="14288"/>
                </a:lnTo>
                <a:lnTo>
                  <a:pt x="8635" y="13981"/>
                </a:lnTo>
                <a:lnTo>
                  <a:pt x="8757" y="13643"/>
                </a:lnTo>
                <a:lnTo>
                  <a:pt x="8850" y="13305"/>
                </a:lnTo>
                <a:lnTo>
                  <a:pt x="8880" y="12936"/>
                </a:lnTo>
                <a:lnTo>
                  <a:pt x="8911" y="12568"/>
                </a:lnTo>
                <a:lnTo>
                  <a:pt x="8880" y="12199"/>
                </a:lnTo>
                <a:lnTo>
                  <a:pt x="8850" y="11830"/>
                </a:lnTo>
                <a:lnTo>
                  <a:pt x="8757" y="11492"/>
                </a:lnTo>
                <a:lnTo>
                  <a:pt x="8635" y="11154"/>
                </a:lnTo>
                <a:lnTo>
                  <a:pt x="8481" y="10847"/>
                </a:lnTo>
                <a:lnTo>
                  <a:pt x="8297" y="10540"/>
                </a:lnTo>
                <a:lnTo>
                  <a:pt x="8082" y="10263"/>
                </a:lnTo>
                <a:lnTo>
                  <a:pt x="7866" y="10017"/>
                </a:lnTo>
                <a:lnTo>
                  <a:pt x="7590" y="9771"/>
                </a:lnTo>
                <a:lnTo>
                  <a:pt x="7313" y="9587"/>
                </a:lnTo>
                <a:lnTo>
                  <a:pt x="7006" y="9403"/>
                </a:lnTo>
                <a:lnTo>
                  <a:pt x="6699" y="9249"/>
                </a:lnTo>
                <a:lnTo>
                  <a:pt x="6361" y="9126"/>
                </a:lnTo>
                <a:lnTo>
                  <a:pt x="6023" y="9034"/>
                </a:lnTo>
                <a:lnTo>
                  <a:pt x="5654" y="8973"/>
                </a:lnTo>
                <a:lnTo>
                  <a:pt x="5285" y="8942"/>
                </a:lnTo>
                <a:lnTo>
                  <a:pt x="4947" y="8973"/>
                </a:lnTo>
                <a:lnTo>
                  <a:pt x="4610" y="9034"/>
                </a:lnTo>
                <a:lnTo>
                  <a:pt x="4272" y="9096"/>
                </a:lnTo>
                <a:lnTo>
                  <a:pt x="3934" y="9218"/>
                </a:lnTo>
                <a:lnTo>
                  <a:pt x="3626" y="9372"/>
                </a:lnTo>
                <a:lnTo>
                  <a:pt x="3350" y="9526"/>
                </a:lnTo>
                <a:lnTo>
                  <a:pt x="3073" y="9741"/>
                </a:lnTo>
                <a:lnTo>
                  <a:pt x="2797" y="9956"/>
                </a:lnTo>
                <a:lnTo>
                  <a:pt x="2582" y="10202"/>
                </a:lnTo>
                <a:lnTo>
                  <a:pt x="2367" y="10447"/>
                </a:lnTo>
                <a:lnTo>
                  <a:pt x="2182" y="10724"/>
                </a:lnTo>
                <a:lnTo>
                  <a:pt x="2029" y="11031"/>
                </a:lnTo>
                <a:lnTo>
                  <a:pt x="1906" y="11338"/>
                </a:lnTo>
                <a:lnTo>
                  <a:pt x="1783" y="11676"/>
                </a:lnTo>
                <a:lnTo>
                  <a:pt x="1721" y="12014"/>
                </a:lnTo>
                <a:lnTo>
                  <a:pt x="1691" y="12383"/>
                </a:lnTo>
                <a:lnTo>
                  <a:pt x="953" y="12383"/>
                </a:lnTo>
                <a:lnTo>
                  <a:pt x="769" y="12322"/>
                </a:lnTo>
                <a:lnTo>
                  <a:pt x="615" y="12230"/>
                </a:lnTo>
                <a:lnTo>
                  <a:pt x="523" y="12107"/>
                </a:lnTo>
                <a:lnTo>
                  <a:pt x="492" y="11922"/>
                </a:lnTo>
                <a:lnTo>
                  <a:pt x="49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981;p44">
            <a:extLst>
              <a:ext uri="{FF2B5EF4-FFF2-40B4-BE49-F238E27FC236}">
                <a16:creationId xmlns:a16="http://schemas.microsoft.com/office/drawing/2014/main" id="{83B89E1F-6534-C04D-818B-80B0FDB4B9F3}"/>
              </a:ext>
            </a:extLst>
          </p:cNvPr>
          <p:cNvSpPr/>
          <p:nvPr/>
        </p:nvSpPr>
        <p:spPr>
          <a:xfrm>
            <a:off x="9297263" y="4537432"/>
            <a:ext cx="719271" cy="134825"/>
          </a:xfrm>
          <a:custGeom>
            <a:avLst/>
            <a:gdLst/>
            <a:ahLst/>
            <a:cxnLst/>
            <a:rect l="l" t="t" r="r" b="b"/>
            <a:pathLst>
              <a:path w="8205" h="1538" extrusionOk="0">
                <a:moveTo>
                  <a:pt x="1" y="1"/>
                </a:moveTo>
                <a:lnTo>
                  <a:pt x="1" y="1537"/>
                </a:lnTo>
                <a:lnTo>
                  <a:pt x="8205" y="1537"/>
                </a:lnTo>
                <a:lnTo>
                  <a:pt x="8205" y="1"/>
                </a:lnTo>
                <a:close/>
              </a:path>
            </a:pathLst>
          </a:custGeom>
          <a:solidFill>
            <a:srgbClr val="D3D3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982;p44">
            <a:extLst>
              <a:ext uri="{FF2B5EF4-FFF2-40B4-BE49-F238E27FC236}">
                <a16:creationId xmlns:a16="http://schemas.microsoft.com/office/drawing/2014/main" id="{8C2C1882-D872-8C7C-F2E4-7A434642091D}"/>
              </a:ext>
            </a:extLst>
          </p:cNvPr>
          <p:cNvSpPr/>
          <p:nvPr/>
        </p:nvSpPr>
        <p:spPr>
          <a:xfrm>
            <a:off x="10353135" y="4472826"/>
            <a:ext cx="59348" cy="261322"/>
          </a:xfrm>
          <a:custGeom>
            <a:avLst/>
            <a:gdLst/>
            <a:ahLst/>
            <a:cxnLst/>
            <a:rect l="l" t="t" r="r" b="b"/>
            <a:pathLst>
              <a:path w="677" h="2981" extrusionOk="0">
                <a:moveTo>
                  <a:pt x="0" y="1"/>
                </a:moveTo>
                <a:lnTo>
                  <a:pt x="0" y="2981"/>
                </a:lnTo>
                <a:lnTo>
                  <a:pt x="584" y="2981"/>
                </a:lnTo>
                <a:lnTo>
                  <a:pt x="646" y="2950"/>
                </a:lnTo>
                <a:lnTo>
                  <a:pt x="676" y="2889"/>
                </a:lnTo>
                <a:lnTo>
                  <a:pt x="676" y="2797"/>
                </a:lnTo>
                <a:lnTo>
                  <a:pt x="676" y="185"/>
                </a:lnTo>
                <a:lnTo>
                  <a:pt x="676" y="123"/>
                </a:lnTo>
                <a:lnTo>
                  <a:pt x="646" y="62"/>
                </a:lnTo>
                <a:lnTo>
                  <a:pt x="584" y="31"/>
                </a:lnTo>
                <a:lnTo>
                  <a:pt x="492" y="1"/>
                </a:lnTo>
                <a:close/>
              </a:path>
            </a:pathLst>
          </a:custGeom>
          <a:solidFill>
            <a:srgbClr val="D3D3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983;p44">
            <a:extLst>
              <a:ext uri="{FF2B5EF4-FFF2-40B4-BE49-F238E27FC236}">
                <a16:creationId xmlns:a16="http://schemas.microsoft.com/office/drawing/2014/main" id="{3607A414-25DA-4681-8F88-23D4CEC927A3}"/>
              </a:ext>
            </a:extLst>
          </p:cNvPr>
          <p:cNvSpPr/>
          <p:nvPr/>
        </p:nvSpPr>
        <p:spPr>
          <a:xfrm>
            <a:off x="8537771" y="4472826"/>
            <a:ext cx="61977" cy="261322"/>
          </a:xfrm>
          <a:custGeom>
            <a:avLst/>
            <a:gdLst/>
            <a:ahLst/>
            <a:cxnLst/>
            <a:rect l="l" t="t" r="r" b="b"/>
            <a:pathLst>
              <a:path w="707" h="2981" extrusionOk="0">
                <a:moveTo>
                  <a:pt x="215" y="1"/>
                </a:moveTo>
                <a:lnTo>
                  <a:pt x="123" y="31"/>
                </a:lnTo>
                <a:lnTo>
                  <a:pt x="62" y="62"/>
                </a:lnTo>
                <a:lnTo>
                  <a:pt x="31" y="123"/>
                </a:lnTo>
                <a:lnTo>
                  <a:pt x="0" y="185"/>
                </a:lnTo>
                <a:lnTo>
                  <a:pt x="0" y="2797"/>
                </a:lnTo>
                <a:lnTo>
                  <a:pt x="31" y="2889"/>
                </a:lnTo>
                <a:lnTo>
                  <a:pt x="62" y="2950"/>
                </a:lnTo>
                <a:lnTo>
                  <a:pt x="123" y="2981"/>
                </a:lnTo>
                <a:lnTo>
                  <a:pt x="707" y="2981"/>
                </a:lnTo>
                <a:lnTo>
                  <a:pt x="707" y="1"/>
                </a:lnTo>
                <a:close/>
              </a:path>
            </a:pathLst>
          </a:custGeom>
          <a:solidFill>
            <a:srgbClr val="D3D3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984;p44">
            <a:extLst>
              <a:ext uri="{FF2B5EF4-FFF2-40B4-BE49-F238E27FC236}">
                <a16:creationId xmlns:a16="http://schemas.microsoft.com/office/drawing/2014/main" id="{4C165A6E-6B75-4623-1C25-E1F50650D18F}"/>
              </a:ext>
            </a:extLst>
          </p:cNvPr>
          <p:cNvSpPr/>
          <p:nvPr/>
        </p:nvSpPr>
        <p:spPr>
          <a:xfrm>
            <a:off x="8561965" y="4082297"/>
            <a:ext cx="1820925" cy="1042482"/>
          </a:xfrm>
          <a:custGeom>
            <a:avLst/>
            <a:gdLst/>
            <a:ahLst/>
            <a:cxnLst/>
            <a:rect l="l" t="t" r="r" b="b"/>
            <a:pathLst>
              <a:path w="20772" h="11892" extrusionOk="0">
                <a:moveTo>
                  <a:pt x="4855" y="0"/>
                </a:moveTo>
                <a:lnTo>
                  <a:pt x="4395" y="31"/>
                </a:lnTo>
                <a:lnTo>
                  <a:pt x="3934" y="62"/>
                </a:lnTo>
                <a:lnTo>
                  <a:pt x="3473" y="154"/>
                </a:lnTo>
                <a:lnTo>
                  <a:pt x="3043" y="246"/>
                </a:lnTo>
                <a:lnTo>
                  <a:pt x="2582" y="369"/>
                </a:lnTo>
                <a:lnTo>
                  <a:pt x="2152" y="523"/>
                </a:lnTo>
                <a:lnTo>
                  <a:pt x="1721" y="707"/>
                </a:lnTo>
                <a:lnTo>
                  <a:pt x="1322" y="922"/>
                </a:lnTo>
                <a:lnTo>
                  <a:pt x="1045" y="1106"/>
                </a:lnTo>
                <a:lnTo>
                  <a:pt x="769" y="1322"/>
                </a:lnTo>
                <a:lnTo>
                  <a:pt x="554" y="1567"/>
                </a:lnTo>
                <a:lnTo>
                  <a:pt x="369" y="1844"/>
                </a:lnTo>
                <a:lnTo>
                  <a:pt x="216" y="2151"/>
                </a:lnTo>
                <a:lnTo>
                  <a:pt x="93" y="2458"/>
                </a:lnTo>
                <a:lnTo>
                  <a:pt x="31" y="2796"/>
                </a:lnTo>
                <a:lnTo>
                  <a:pt x="1" y="3134"/>
                </a:lnTo>
                <a:lnTo>
                  <a:pt x="1" y="8788"/>
                </a:lnTo>
                <a:lnTo>
                  <a:pt x="31" y="9126"/>
                </a:lnTo>
                <a:lnTo>
                  <a:pt x="93" y="9464"/>
                </a:lnTo>
                <a:lnTo>
                  <a:pt x="216" y="9771"/>
                </a:lnTo>
                <a:lnTo>
                  <a:pt x="369" y="10078"/>
                </a:lnTo>
                <a:lnTo>
                  <a:pt x="554" y="10355"/>
                </a:lnTo>
                <a:lnTo>
                  <a:pt x="769" y="10601"/>
                </a:lnTo>
                <a:lnTo>
                  <a:pt x="1045" y="10816"/>
                </a:lnTo>
                <a:lnTo>
                  <a:pt x="1322" y="11000"/>
                </a:lnTo>
                <a:lnTo>
                  <a:pt x="1721" y="11184"/>
                </a:lnTo>
                <a:lnTo>
                  <a:pt x="2152" y="11369"/>
                </a:lnTo>
                <a:lnTo>
                  <a:pt x="2582" y="11522"/>
                </a:lnTo>
                <a:lnTo>
                  <a:pt x="3043" y="11676"/>
                </a:lnTo>
                <a:lnTo>
                  <a:pt x="3473" y="11768"/>
                </a:lnTo>
                <a:lnTo>
                  <a:pt x="3934" y="11830"/>
                </a:lnTo>
                <a:lnTo>
                  <a:pt x="4395" y="11891"/>
                </a:lnTo>
                <a:lnTo>
                  <a:pt x="18528" y="11891"/>
                </a:lnTo>
                <a:lnTo>
                  <a:pt x="18805" y="11830"/>
                </a:lnTo>
                <a:lnTo>
                  <a:pt x="19081" y="11768"/>
                </a:lnTo>
                <a:lnTo>
                  <a:pt x="19327" y="11645"/>
                </a:lnTo>
                <a:lnTo>
                  <a:pt x="19573" y="11522"/>
                </a:lnTo>
                <a:lnTo>
                  <a:pt x="19788" y="11369"/>
                </a:lnTo>
                <a:lnTo>
                  <a:pt x="20003" y="11184"/>
                </a:lnTo>
                <a:lnTo>
                  <a:pt x="20188" y="10969"/>
                </a:lnTo>
                <a:lnTo>
                  <a:pt x="20433" y="10601"/>
                </a:lnTo>
                <a:lnTo>
                  <a:pt x="20618" y="10232"/>
                </a:lnTo>
                <a:lnTo>
                  <a:pt x="20710" y="9802"/>
                </a:lnTo>
                <a:lnTo>
                  <a:pt x="20771" y="9372"/>
                </a:lnTo>
                <a:lnTo>
                  <a:pt x="20771" y="2520"/>
                </a:lnTo>
                <a:lnTo>
                  <a:pt x="20710" y="2090"/>
                </a:lnTo>
                <a:lnTo>
                  <a:pt x="20618" y="1690"/>
                </a:lnTo>
                <a:lnTo>
                  <a:pt x="20433" y="1291"/>
                </a:lnTo>
                <a:lnTo>
                  <a:pt x="20188" y="953"/>
                </a:lnTo>
                <a:lnTo>
                  <a:pt x="20003" y="738"/>
                </a:lnTo>
                <a:lnTo>
                  <a:pt x="19788" y="553"/>
                </a:lnTo>
                <a:lnTo>
                  <a:pt x="19573" y="400"/>
                </a:lnTo>
                <a:lnTo>
                  <a:pt x="19327" y="246"/>
                </a:lnTo>
                <a:lnTo>
                  <a:pt x="19081" y="154"/>
                </a:lnTo>
                <a:lnTo>
                  <a:pt x="18805" y="62"/>
                </a:lnTo>
                <a:lnTo>
                  <a:pt x="18528" y="31"/>
                </a:lnTo>
                <a:lnTo>
                  <a:pt x="18252" y="0"/>
                </a:lnTo>
                <a:close/>
              </a:path>
            </a:pathLst>
          </a:custGeom>
          <a:solidFill>
            <a:srgbClr val="FD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985;p44">
            <a:extLst>
              <a:ext uri="{FF2B5EF4-FFF2-40B4-BE49-F238E27FC236}">
                <a16:creationId xmlns:a16="http://schemas.microsoft.com/office/drawing/2014/main" id="{3D60DF9B-E3E5-E4CC-D542-FEE02FE169EE}"/>
              </a:ext>
            </a:extLst>
          </p:cNvPr>
          <p:cNvSpPr/>
          <p:nvPr/>
        </p:nvSpPr>
        <p:spPr>
          <a:xfrm>
            <a:off x="9407715" y="4421632"/>
            <a:ext cx="694988" cy="363712"/>
          </a:xfrm>
          <a:custGeom>
            <a:avLst/>
            <a:gdLst/>
            <a:ahLst/>
            <a:cxnLst/>
            <a:rect l="l" t="t" r="r" b="b"/>
            <a:pathLst>
              <a:path w="7928" h="4149" extrusionOk="0">
                <a:moveTo>
                  <a:pt x="1" y="1"/>
                </a:moveTo>
                <a:lnTo>
                  <a:pt x="1" y="4149"/>
                </a:lnTo>
                <a:lnTo>
                  <a:pt x="7928" y="4149"/>
                </a:lnTo>
                <a:lnTo>
                  <a:pt x="7928" y="1"/>
                </a:lnTo>
                <a:close/>
              </a:path>
            </a:pathLst>
          </a:custGeom>
          <a:solidFill>
            <a:srgbClr val="F3E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986;p44">
            <a:extLst>
              <a:ext uri="{FF2B5EF4-FFF2-40B4-BE49-F238E27FC236}">
                <a16:creationId xmlns:a16="http://schemas.microsoft.com/office/drawing/2014/main" id="{16110C39-FE04-E3AA-32FE-7B3B025EFF73}"/>
              </a:ext>
            </a:extLst>
          </p:cNvPr>
          <p:cNvSpPr/>
          <p:nvPr/>
        </p:nvSpPr>
        <p:spPr>
          <a:xfrm>
            <a:off x="8799000" y="4472826"/>
            <a:ext cx="506514" cy="264039"/>
          </a:xfrm>
          <a:custGeom>
            <a:avLst/>
            <a:gdLst/>
            <a:ahLst/>
            <a:cxnLst/>
            <a:rect l="l" t="t" r="r" b="b"/>
            <a:pathLst>
              <a:path w="5778" h="3012" extrusionOk="0">
                <a:moveTo>
                  <a:pt x="1537" y="1"/>
                </a:moveTo>
                <a:lnTo>
                  <a:pt x="1230" y="31"/>
                </a:lnTo>
                <a:lnTo>
                  <a:pt x="922" y="123"/>
                </a:lnTo>
                <a:lnTo>
                  <a:pt x="677" y="246"/>
                </a:lnTo>
                <a:lnTo>
                  <a:pt x="462" y="431"/>
                </a:lnTo>
                <a:lnTo>
                  <a:pt x="277" y="646"/>
                </a:lnTo>
                <a:lnTo>
                  <a:pt x="124" y="922"/>
                </a:lnTo>
                <a:lnTo>
                  <a:pt x="31" y="1199"/>
                </a:lnTo>
                <a:lnTo>
                  <a:pt x="1" y="1506"/>
                </a:lnTo>
                <a:lnTo>
                  <a:pt x="31" y="1813"/>
                </a:lnTo>
                <a:lnTo>
                  <a:pt x="124" y="2090"/>
                </a:lnTo>
                <a:lnTo>
                  <a:pt x="277" y="2336"/>
                </a:lnTo>
                <a:lnTo>
                  <a:pt x="462" y="2582"/>
                </a:lnTo>
                <a:lnTo>
                  <a:pt x="677" y="2766"/>
                </a:lnTo>
                <a:lnTo>
                  <a:pt x="922" y="2889"/>
                </a:lnTo>
                <a:lnTo>
                  <a:pt x="1230" y="2981"/>
                </a:lnTo>
                <a:lnTo>
                  <a:pt x="1537" y="3012"/>
                </a:lnTo>
                <a:lnTo>
                  <a:pt x="5777" y="3012"/>
                </a:lnTo>
                <a:lnTo>
                  <a:pt x="5777" y="1"/>
                </a:lnTo>
                <a:close/>
              </a:path>
            </a:pathLst>
          </a:custGeom>
          <a:solidFill>
            <a:srgbClr val="F3E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987;p44">
            <a:extLst>
              <a:ext uri="{FF2B5EF4-FFF2-40B4-BE49-F238E27FC236}">
                <a16:creationId xmlns:a16="http://schemas.microsoft.com/office/drawing/2014/main" id="{F2827140-E0E4-EFF2-210A-C08CD3DE0810}"/>
              </a:ext>
            </a:extLst>
          </p:cNvPr>
          <p:cNvSpPr/>
          <p:nvPr/>
        </p:nvSpPr>
        <p:spPr>
          <a:xfrm>
            <a:off x="9903348" y="4443196"/>
            <a:ext cx="479514" cy="320582"/>
          </a:xfrm>
          <a:custGeom>
            <a:avLst/>
            <a:gdLst/>
            <a:ahLst/>
            <a:cxnLst/>
            <a:rect l="l" t="t" r="r" b="b"/>
            <a:pathLst>
              <a:path w="5470" h="3657" extrusionOk="0">
                <a:moveTo>
                  <a:pt x="1598" y="1"/>
                </a:moveTo>
                <a:lnTo>
                  <a:pt x="1291" y="31"/>
                </a:lnTo>
                <a:lnTo>
                  <a:pt x="983" y="123"/>
                </a:lnTo>
                <a:lnTo>
                  <a:pt x="707" y="277"/>
                </a:lnTo>
                <a:lnTo>
                  <a:pt x="461" y="492"/>
                </a:lnTo>
                <a:lnTo>
                  <a:pt x="277" y="707"/>
                </a:lnTo>
                <a:lnTo>
                  <a:pt x="123" y="984"/>
                </a:lnTo>
                <a:lnTo>
                  <a:pt x="31" y="1291"/>
                </a:lnTo>
                <a:lnTo>
                  <a:pt x="0" y="1629"/>
                </a:lnTo>
                <a:lnTo>
                  <a:pt x="0" y="2059"/>
                </a:lnTo>
                <a:lnTo>
                  <a:pt x="31" y="2366"/>
                </a:lnTo>
                <a:lnTo>
                  <a:pt x="123" y="2674"/>
                </a:lnTo>
                <a:lnTo>
                  <a:pt x="277" y="2950"/>
                </a:lnTo>
                <a:lnTo>
                  <a:pt x="461" y="3196"/>
                </a:lnTo>
                <a:lnTo>
                  <a:pt x="707" y="3380"/>
                </a:lnTo>
                <a:lnTo>
                  <a:pt x="983" y="3534"/>
                </a:lnTo>
                <a:lnTo>
                  <a:pt x="1291" y="3626"/>
                </a:lnTo>
                <a:lnTo>
                  <a:pt x="1598" y="3657"/>
                </a:lnTo>
                <a:lnTo>
                  <a:pt x="5469" y="3657"/>
                </a:lnTo>
                <a:lnTo>
                  <a:pt x="5469" y="1"/>
                </a:lnTo>
                <a:close/>
              </a:path>
            </a:pathLst>
          </a:custGeom>
          <a:solidFill>
            <a:srgbClr val="F3E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988;p44">
            <a:extLst>
              <a:ext uri="{FF2B5EF4-FFF2-40B4-BE49-F238E27FC236}">
                <a16:creationId xmlns:a16="http://schemas.microsoft.com/office/drawing/2014/main" id="{6216D01C-E070-17E3-3E60-C74C901F76C6}"/>
              </a:ext>
            </a:extLst>
          </p:cNvPr>
          <p:cNvSpPr/>
          <p:nvPr/>
        </p:nvSpPr>
        <p:spPr>
          <a:xfrm>
            <a:off x="8664353" y="4082297"/>
            <a:ext cx="1672776" cy="88977"/>
          </a:xfrm>
          <a:custGeom>
            <a:avLst/>
            <a:gdLst/>
            <a:ahLst/>
            <a:cxnLst/>
            <a:rect l="l" t="t" r="r" b="b"/>
            <a:pathLst>
              <a:path w="19082" h="1015" extrusionOk="0">
                <a:moveTo>
                  <a:pt x="3687" y="0"/>
                </a:moveTo>
                <a:lnTo>
                  <a:pt x="3227" y="31"/>
                </a:lnTo>
                <a:lnTo>
                  <a:pt x="2766" y="62"/>
                </a:lnTo>
                <a:lnTo>
                  <a:pt x="2305" y="154"/>
                </a:lnTo>
                <a:lnTo>
                  <a:pt x="1875" y="246"/>
                </a:lnTo>
                <a:lnTo>
                  <a:pt x="1414" y="369"/>
                </a:lnTo>
                <a:lnTo>
                  <a:pt x="984" y="523"/>
                </a:lnTo>
                <a:lnTo>
                  <a:pt x="553" y="707"/>
                </a:lnTo>
                <a:lnTo>
                  <a:pt x="154" y="922"/>
                </a:lnTo>
                <a:lnTo>
                  <a:pt x="0" y="1014"/>
                </a:lnTo>
                <a:lnTo>
                  <a:pt x="19081" y="1014"/>
                </a:lnTo>
                <a:lnTo>
                  <a:pt x="19020" y="953"/>
                </a:lnTo>
                <a:lnTo>
                  <a:pt x="18835" y="738"/>
                </a:lnTo>
                <a:lnTo>
                  <a:pt x="18620" y="553"/>
                </a:lnTo>
                <a:lnTo>
                  <a:pt x="18405" y="400"/>
                </a:lnTo>
                <a:lnTo>
                  <a:pt x="18159" y="246"/>
                </a:lnTo>
                <a:lnTo>
                  <a:pt x="17913" y="154"/>
                </a:lnTo>
                <a:lnTo>
                  <a:pt x="17637" y="62"/>
                </a:lnTo>
                <a:lnTo>
                  <a:pt x="17360" y="31"/>
                </a:lnTo>
                <a:lnTo>
                  <a:pt x="17084" y="0"/>
                </a:lnTo>
                <a:close/>
              </a:path>
            </a:pathLst>
          </a:custGeom>
          <a:solidFill>
            <a:srgbClr val="C24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989;p44">
            <a:extLst>
              <a:ext uri="{FF2B5EF4-FFF2-40B4-BE49-F238E27FC236}">
                <a16:creationId xmlns:a16="http://schemas.microsoft.com/office/drawing/2014/main" id="{7DBDEC3B-8454-A4E0-530A-900527816FD1}"/>
              </a:ext>
            </a:extLst>
          </p:cNvPr>
          <p:cNvSpPr/>
          <p:nvPr/>
        </p:nvSpPr>
        <p:spPr>
          <a:xfrm>
            <a:off x="8664353" y="5035784"/>
            <a:ext cx="1672776" cy="88977"/>
          </a:xfrm>
          <a:custGeom>
            <a:avLst/>
            <a:gdLst/>
            <a:ahLst/>
            <a:cxnLst/>
            <a:rect l="l" t="t" r="r" b="b"/>
            <a:pathLst>
              <a:path w="19082" h="1015" extrusionOk="0">
                <a:moveTo>
                  <a:pt x="0" y="0"/>
                </a:moveTo>
                <a:lnTo>
                  <a:pt x="154" y="123"/>
                </a:lnTo>
                <a:lnTo>
                  <a:pt x="553" y="307"/>
                </a:lnTo>
                <a:lnTo>
                  <a:pt x="984" y="492"/>
                </a:lnTo>
                <a:lnTo>
                  <a:pt x="1414" y="645"/>
                </a:lnTo>
                <a:lnTo>
                  <a:pt x="1875" y="799"/>
                </a:lnTo>
                <a:lnTo>
                  <a:pt x="2305" y="891"/>
                </a:lnTo>
                <a:lnTo>
                  <a:pt x="2766" y="953"/>
                </a:lnTo>
                <a:lnTo>
                  <a:pt x="3227" y="1014"/>
                </a:lnTo>
                <a:lnTo>
                  <a:pt x="17360" y="1014"/>
                </a:lnTo>
                <a:lnTo>
                  <a:pt x="17637" y="953"/>
                </a:lnTo>
                <a:lnTo>
                  <a:pt x="17913" y="891"/>
                </a:lnTo>
                <a:lnTo>
                  <a:pt x="18159" y="768"/>
                </a:lnTo>
                <a:lnTo>
                  <a:pt x="18405" y="645"/>
                </a:lnTo>
                <a:lnTo>
                  <a:pt x="18620" y="492"/>
                </a:lnTo>
                <a:lnTo>
                  <a:pt x="18835" y="307"/>
                </a:lnTo>
                <a:lnTo>
                  <a:pt x="19020" y="92"/>
                </a:lnTo>
                <a:lnTo>
                  <a:pt x="19081" y="0"/>
                </a:lnTo>
                <a:close/>
              </a:path>
            </a:pathLst>
          </a:custGeom>
          <a:solidFill>
            <a:srgbClr val="C24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990;p44">
            <a:extLst>
              <a:ext uri="{FF2B5EF4-FFF2-40B4-BE49-F238E27FC236}">
                <a16:creationId xmlns:a16="http://schemas.microsoft.com/office/drawing/2014/main" id="{E22D0467-EB08-953A-450A-6DB314F7786B}"/>
              </a:ext>
            </a:extLst>
          </p:cNvPr>
          <p:cNvSpPr/>
          <p:nvPr/>
        </p:nvSpPr>
        <p:spPr>
          <a:xfrm>
            <a:off x="9437344" y="4114644"/>
            <a:ext cx="466102" cy="115890"/>
          </a:xfrm>
          <a:custGeom>
            <a:avLst/>
            <a:gdLst/>
            <a:ahLst/>
            <a:cxnLst/>
            <a:rect l="l" t="t" r="r" b="b"/>
            <a:pathLst>
              <a:path w="5317" h="1322" extrusionOk="0">
                <a:moveTo>
                  <a:pt x="185" y="0"/>
                </a:moveTo>
                <a:lnTo>
                  <a:pt x="93" y="31"/>
                </a:lnTo>
                <a:lnTo>
                  <a:pt x="31" y="92"/>
                </a:lnTo>
                <a:lnTo>
                  <a:pt x="1" y="215"/>
                </a:lnTo>
                <a:lnTo>
                  <a:pt x="62" y="307"/>
                </a:lnTo>
                <a:lnTo>
                  <a:pt x="246" y="461"/>
                </a:lnTo>
                <a:lnTo>
                  <a:pt x="431" y="645"/>
                </a:lnTo>
                <a:lnTo>
                  <a:pt x="830" y="891"/>
                </a:lnTo>
                <a:lnTo>
                  <a:pt x="1230" y="1075"/>
                </a:lnTo>
                <a:lnTo>
                  <a:pt x="1629" y="1168"/>
                </a:lnTo>
                <a:lnTo>
                  <a:pt x="1998" y="1260"/>
                </a:lnTo>
                <a:lnTo>
                  <a:pt x="2367" y="1290"/>
                </a:lnTo>
                <a:lnTo>
                  <a:pt x="3012" y="1321"/>
                </a:lnTo>
                <a:lnTo>
                  <a:pt x="5132" y="1321"/>
                </a:lnTo>
                <a:lnTo>
                  <a:pt x="5224" y="1290"/>
                </a:lnTo>
                <a:lnTo>
                  <a:pt x="5285" y="1229"/>
                </a:lnTo>
                <a:lnTo>
                  <a:pt x="5316" y="1137"/>
                </a:lnTo>
                <a:lnTo>
                  <a:pt x="5285" y="1045"/>
                </a:lnTo>
                <a:lnTo>
                  <a:pt x="4855" y="123"/>
                </a:lnTo>
                <a:lnTo>
                  <a:pt x="4763" y="31"/>
                </a:lnTo>
                <a:lnTo>
                  <a:pt x="4640" y="0"/>
                </a:lnTo>
                <a:close/>
              </a:path>
            </a:pathLst>
          </a:custGeom>
          <a:solidFill>
            <a:srgbClr val="484C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991;p44">
            <a:extLst>
              <a:ext uri="{FF2B5EF4-FFF2-40B4-BE49-F238E27FC236}">
                <a16:creationId xmlns:a16="http://schemas.microsoft.com/office/drawing/2014/main" id="{2AE456D7-8797-AB5F-F54B-062608B57AF7}"/>
              </a:ext>
            </a:extLst>
          </p:cNvPr>
          <p:cNvSpPr/>
          <p:nvPr/>
        </p:nvSpPr>
        <p:spPr>
          <a:xfrm>
            <a:off x="9914131" y="4114644"/>
            <a:ext cx="145520" cy="110455"/>
          </a:xfrm>
          <a:custGeom>
            <a:avLst/>
            <a:gdLst/>
            <a:ahLst/>
            <a:cxnLst/>
            <a:rect l="l" t="t" r="r" b="b"/>
            <a:pathLst>
              <a:path w="1660" h="1260" extrusionOk="0">
                <a:moveTo>
                  <a:pt x="62" y="0"/>
                </a:moveTo>
                <a:lnTo>
                  <a:pt x="31" y="61"/>
                </a:lnTo>
                <a:lnTo>
                  <a:pt x="0" y="123"/>
                </a:lnTo>
                <a:lnTo>
                  <a:pt x="31" y="184"/>
                </a:lnTo>
                <a:lnTo>
                  <a:pt x="492" y="1168"/>
                </a:lnTo>
                <a:lnTo>
                  <a:pt x="553" y="1229"/>
                </a:lnTo>
                <a:lnTo>
                  <a:pt x="615" y="1260"/>
                </a:lnTo>
                <a:lnTo>
                  <a:pt x="737" y="1260"/>
                </a:lnTo>
                <a:lnTo>
                  <a:pt x="953" y="1168"/>
                </a:lnTo>
                <a:lnTo>
                  <a:pt x="1075" y="1075"/>
                </a:lnTo>
                <a:lnTo>
                  <a:pt x="1229" y="953"/>
                </a:lnTo>
                <a:lnTo>
                  <a:pt x="1352" y="830"/>
                </a:lnTo>
                <a:lnTo>
                  <a:pt x="1475" y="645"/>
                </a:lnTo>
                <a:lnTo>
                  <a:pt x="1567" y="461"/>
                </a:lnTo>
                <a:lnTo>
                  <a:pt x="1659" y="215"/>
                </a:lnTo>
                <a:lnTo>
                  <a:pt x="1659" y="123"/>
                </a:lnTo>
                <a:lnTo>
                  <a:pt x="1629" y="61"/>
                </a:lnTo>
                <a:lnTo>
                  <a:pt x="1567" y="0"/>
                </a:lnTo>
                <a:close/>
              </a:path>
            </a:pathLst>
          </a:custGeom>
          <a:solidFill>
            <a:srgbClr val="484C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992;p44">
            <a:extLst>
              <a:ext uri="{FF2B5EF4-FFF2-40B4-BE49-F238E27FC236}">
                <a16:creationId xmlns:a16="http://schemas.microsoft.com/office/drawing/2014/main" id="{11E0DF41-E08B-FD82-4BA6-7958245B741C}"/>
              </a:ext>
            </a:extLst>
          </p:cNvPr>
          <p:cNvSpPr/>
          <p:nvPr/>
        </p:nvSpPr>
        <p:spPr>
          <a:xfrm>
            <a:off x="9437344" y="4979155"/>
            <a:ext cx="466102" cy="115977"/>
          </a:xfrm>
          <a:custGeom>
            <a:avLst/>
            <a:gdLst/>
            <a:ahLst/>
            <a:cxnLst/>
            <a:rect l="l" t="t" r="r" b="b"/>
            <a:pathLst>
              <a:path w="5317" h="1323" extrusionOk="0">
                <a:moveTo>
                  <a:pt x="3012" y="1"/>
                </a:moveTo>
                <a:lnTo>
                  <a:pt x="2367" y="32"/>
                </a:lnTo>
                <a:lnTo>
                  <a:pt x="1998" y="62"/>
                </a:lnTo>
                <a:lnTo>
                  <a:pt x="1629" y="124"/>
                </a:lnTo>
                <a:lnTo>
                  <a:pt x="1230" y="247"/>
                </a:lnTo>
                <a:lnTo>
                  <a:pt x="830" y="431"/>
                </a:lnTo>
                <a:lnTo>
                  <a:pt x="431" y="677"/>
                </a:lnTo>
                <a:lnTo>
                  <a:pt x="246" y="831"/>
                </a:lnTo>
                <a:lnTo>
                  <a:pt x="62" y="1015"/>
                </a:lnTo>
                <a:lnTo>
                  <a:pt x="1" y="1107"/>
                </a:lnTo>
                <a:lnTo>
                  <a:pt x="31" y="1199"/>
                </a:lnTo>
                <a:lnTo>
                  <a:pt x="93" y="1291"/>
                </a:lnTo>
                <a:lnTo>
                  <a:pt x="185" y="1322"/>
                </a:lnTo>
                <a:lnTo>
                  <a:pt x="4640" y="1322"/>
                </a:lnTo>
                <a:lnTo>
                  <a:pt x="4763" y="1291"/>
                </a:lnTo>
                <a:lnTo>
                  <a:pt x="4855" y="1199"/>
                </a:lnTo>
                <a:lnTo>
                  <a:pt x="5285" y="247"/>
                </a:lnTo>
                <a:lnTo>
                  <a:pt x="5316" y="155"/>
                </a:lnTo>
                <a:lnTo>
                  <a:pt x="5285" y="93"/>
                </a:lnTo>
                <a:lnTo>
                  <a:pt x="5224" y="32"/>
                </a:lnTo>
                <a:lnTo>
                  <a:pt x="5132" y="1"/>
                </a:lnTo>
                <a:close/>
              </a:path>
            </a:pathLst>
          </a:custGeom>
          <a:solidFill>
            <a:srgbClr val="484C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993;p44">
            <a:extLst>
              <a:ext uri="{FF2B5EF4-FFF2-40B4-BE49-F238E27FC236}">
                <a16:creationId xmlns:a16="http://schemas.microsoft.com/office/drawing/2014/main" id="{DD4A1652-1F13-1745-A907-F686460A9234}"/>
              </a:ext>
            </a:extLst>
          </p:cNvPr>
          <p:cNvSpPr/>
          <p:nvPr/>
        </p:nvSpPr>
        <p:spPr>
          <a:xfrm>
            <a:off x="9914131" y="4981872"/>
            <a:ext cx="145520" cy="113260"/>
          </a:xfrm>
          <a:custGeom>
            <a:avLst/>
            <a:gdLst/>
            <a:ahLst/>
            <a:cxnLst/>
            <a:rect l="l" t="t" r="r" b="b"/>
            <a:pathLst>
              <a:path w="1660" h="1292" extrusionOk="0">
                <a:moveTo>
                  <a:pt x="676" y="1"/>
                </a:moveTo>
                <a:lnTo>
                  <a:pt x="615" y="31"/>
                </a:lnTo>
                <a:lnTo>
                  <a:pt x="553" y="62"/>
                </a:lnTo>
                <a:lnTo>
                  <a:pt x="492" y="93"/>
                </a:lnTo>
                <a:lnTo>
                  <a:pt x="31" y="1107"/>
                </a:lnTo>
                <a:lnTo>
                  <a:pt x="0" y="1168"/>
                </a:lnTo>
                <a:lnTo>
                  <a:pt x="31" y="1230"/>
                </a:lnTo>
                <a:lnTo>
                  <a:pt x="62" y="1260"/>
                </a:lnTo>
                <a:lnTo>
                  <a:pt x="123" y="1291"/>
                </a:lnTo>
                <a:lnTo>
                  <a:pt x="1506" y="1291"/>
                </a:lnTo>
                <a:lnTo>
                  <a:pt x="1567" y="1260"/>
                </a:lnTo>
                <a:lnTo>
                  <a:pt x="1629" y="1230"/>
                </a:lnTo>
                <a:lnTo>
                  <a:pt x="1659" y="1138"/>
                </a:lnTo>
                <a:lnTo>
                  <a:pt x="1659" y="1045"/>
                </a:lnTo>
                <a:lnTo>
                  <a:pt x="1567" y="830"/>
                </a:lnTo>
                <a:lnTo>
                  <a:pt x="1475" y="615"/>
                </a:lnTo>
                <a:lnTo>
                  <a:pt x="1352" y="462"/>
                </a:lnTo>
                <a:lnTo>
                  <a:pt x="1229" y="308"/>
                </a:lnTo>
                <a:lnTo>
                  <a:pt x="1075" y="216"/>
                </a:lnTo>
                <a:lnTo>
                  <a:pt x="953" y="124"/>
                </a:lnTo>
                <a:lnTo>
                  <a:pt x="737" y="31"/>
                </a:lnTo>
                <a:lnTo>
                  <a:pt x="676" y="1"/>
                </a:lnTo>
                <a:close/>
              </a:path>
            </a:pathLst>
          </a:custGeom>
          <a:solidFill>
            <a:srgbClr val="484C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994;p44">
            <a:extLst>
              <a:ext uri="{FF2B5EF4-FFF2-40B4-BE49-F238E27FC236}">
                <a16:creationId xmlns:a16="http://schemas.microsoft.com/office/drawing/2014/main" id="{DD68D5D8-75BF-FFAC-986C-938D4C39AE14}"/>
              </a:ext>
            </a:extLst>
          </p:cNvPr>
          <p:cNvSpPr/>
          <p:nvPr/>
        </p:nvSpPr>
        <p:spPr>
          <a:xfrm>
            <a:off x="10134948" y="4284267"/>
            <a:ext cx="247910" cy="27000"/>
          </a:xfrm>
          <a:custGeom>
            <a:avLst/>
            <a:gdLst/>
            <a:ahLst/>
            <a:cxnLst/>
            <a:rect l="l" t="t" r="r" b="b"/>
            <a:pathLst>
              <a:path w="2828" h="308" extrusionOk="0">
                <a:moveTo>
                  <a:pt x="1" y="1"/>
                </a:moveTo>
                <a:lnTo>
                  <a:pt x="1" y="308"/>
                </a:lnTo>
                <a:lnTo>
                  <a:pt x="2827" y="308"/>
                </a:lnTo>
                <a:lnTo>
                  <a:pt x="2827" y="216"/>
                </a:lnTo>
                <a:lnTo>
                  <a:pt x="2797" y="1"/>
                </a:lnTo>
                <a:close/>
              </a:path>
            </a:pathLst>
          </a:custGeom>
          <a:solidFill>
            <a:srgbClr val="C24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995;p44">
            <a:extLst>
              <a:ext uri="{FF2B5EF4-FFF2-40B4-BE49-F238E27FC236}">
                <a16:creationId xmlns:a16="http://schemas.microsoft.com/office/drawing/2014/main" id="{E7F67953-3B52-F110-C617-188D28C17997}"/>
              </a:ext>
            </a:extLst>
          </p:cNvPr>
          <p:cNvSpPr/>
          <p:nvPr/>
        </p:nvSpPr>
        <p:spPr>
          <a:xfrm>
            <a:off x="10134948" y="4895702"/>
            <a:ext cx="247910" cy="29718"/>
          </a:xfrm>
          <a:custGeom>
            <a:avLst/>
            <a:gdLst/>
            <a:ahLst/>
            <a:cxnLst/>
            <a:rect l="l" t="t" r="r" b="b"/>
            <a:pathLst>
              <a:path w="2828" h="339" extrusionOk="0">
                <a:moveTo>
                  <a:pt x="1" y="0"/>
                </a:moveTo>
                <a:lnTo>
                  <a:pt x="1" y="338"/>
                </a:lnTo>
                <a:lnTo>
                  <a:pt x="2797" y="338"/>
                </a:lnTo>
                <a:lnTo>
                  <a:pt x="2827" y="93"/>
                </a:lnTo>
                <a:lnTo>
                  <a:pt x="2827" y="0"/>
                </a:lnTo>
                <a:close/>
              </a:path>
            </a:pathLst>
          </a:custGeom>
          <a:solidFill>
            <a:srgbClr val="C24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996;p44">
            <a:extLst>
              <a:ext uri="{FF2B5EF4-FFF2-40B4-BE49-F238E27FC236}">
                <a16:creationId xmlns:a16="http://schemas.microsoft.com/office/drawing/2014/main" id="{8A502E26-A14B-3F05-410B-381AD0BDE81D}"/>
              </a:ext>
            </a:extLst>
          </p:cNvPr>
          <p:cNvSpPr/>
          <p:nvPr/>
        </p:nvSpPr>
        <p:spPr>
          <a:xfrm>
            <a:off x="8561965" y="4284267"/>
            <a:ext cx="678858" cy="118607"/>
          </a:xfrm>
          <a:custGeom>
            <a:avLst/>
            <a:gdLst/>
            <a:ahLst/>
            <a:cxnLst/>
            <a:rect l="l" t="t" r="r" b="b"/>
            <a:pathLst>
              <a:path w="7744" h="1353" extrusionOk="0">
                <a:moveTo>
                  <a:pt x="3319" y="1"/>
                </a:moveTo>
                <a:lnTo>
                  <a:pt x="3166" y="62"/>
                </a:lnTo>
                <a:lnTo>
                  <a:pt x="2950" y="277"/>
                </a:lnTo>
                <a:lnTo>
                  <a:pt x="2735" y="462"/>
                </a:lnTo>
                <a:lnTo>
                  <a:pt x="2520" y="646"/>
                </a:lnTo>
                <a:lnTo>
                  <a:pt x="2274" y="769"/>
                </a:lnTo>
                <a:lnTo>
                  <a:pt x="1998" y="892"/>
                </a:lnTo>
                <a:lnTo>
                  <a:pt x="1721" y="984"/>
                </a:lnTo>
                <a:lnTo>
                  <a:pt x="1445" y="1015"/>
                </a:lnTo>
                <a:lnTo>
                  <a:pt x="1138" y="1045"/>
                </a:lnTo>
                <a:lnTo>
                  <a:pt x="1" y="1045"/>
                </a:lnTo>
                <a:lnTo>
                  <a:pt x="1" y="1353"/>
                </a:lnTo>
                <a:lnTo>
                  <a:pt x="1445" y="1353"/>
                </a:lnTo>
                <a:lnTo>
                  <a:pt x="1752" y="1291"/>
                </a:lnTo>
                <a:lnTo>
                  <a:pt x="2059" y="1230"/>
                </a:lnTo>
                <a:lnTo>
                  <a:pt x="2336" y="1107"/>
                </a:lnTo>
                <a:lnTo>
                  <a:pt x="2582" y="984"/>
                </a:lnTo>
                <a:lnTo>
                  <a:pt x="2858" y="800"/>
                </a:lnTo>
                <a:lnTo>
                  <a:pt x="3073" y="615"/>
                </a:lnTo>
                <a:lnTo>
                  <a:pt x="3288" y="400"/>
                </a:lnTo>
                <a:lnTo>
                  <a:pt x="3381" y="339"/>
                </a:lnTo>
                <a:lnTo>
                  <a:pt x="3473" y="308"/>
                </a:lnTo>
                <a:lnTo>
                  <a:pt x="7744" y="308"/>
                </a:lnTo>
                <a:lnTo>
                  <a:pt x="7744" y="1"/>
                </a:lnTo>
                <a:close/>
              </a:path>
            </a:pathLst>
          </a:custGeom>
          <a:solidFill>
            <a:srgbClr val="C24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997;p44">
            <a:extLst>
              <a:ext uri="{FF2B5EF4-FFF2-40B4-BE49-F238E27FC236}">
                <a16:creationId xmlns:a16="http://schemas.microsoft.com/office/drawing/2014/main" id="{CF39B478-0ADB-9287-C55D-CCA8F526FD87}"/>
              </a:ext>
            </a:extLst>
          </p:cNvPr>
          <p:cNvSpPr/>
          <p:nvPr/>
        </p:nvSpPr>
        <p:spPr>
          <a:xfrm>
            <a:off x="8561965" y="4804096"/>
            <a:ext cx="678858" cy="121325"/>
          </a:xfrm>
          <a:custGeom>
            <a:avLst/>
            <a:gdLst/>
            <a:ahLst/>
            <a:cxnLst/>
            <a:rect l="l" t="t" r="r" b="b"/>
            <a:pathLst>
              <a:path w="7744" h="1384" extrusionOk="0">
                <a:moveTo>
                  <a:pt x="1" y="1"/>
                </a:moveTo>
                <a:lnTo>
                  <a:pt x="1" y="339"/>
                </a:lnTo>
                <a:lnTo>
                  <a:pt x="1445" y="339"/>
                </a:lnTo>
                <a:lnTo>
                  <a:pt x="1721" y="400"/>
                </a:lnTo>
                <a:lnTo>
                  <a:pt x="1998" y="492"/>
                </a:lnTo>
                <a:lnTo>
                  <a:pt x="2274" y="585"/>
                </a:lnTo>
                <a:lnTo>
                  <a:pt x="2520" y="738"/>
                </a:lnTo>
                <a:lnTo>
                  <a:pt x="2735" y="892"/>
                </a:lnTo>
                <a:lnTo>
                  <a:pt x="2950" y="1107"/>
                </a:lnTo>
                <a:lnTo>
                  <a:pt x="3166" y="1322"/>
                </a:lnTo>
                <a:lnTo>
                  <a:pt x="3319" y="1353"/>
                </a:lnTo>
                <a:lnTo>
                  <a:pt x="3503" y="1383"/>
                </a:lnTo>
                <a:lnTo>
                  <a:pt x="7744" y="1383"/>
                </a:lnTo>
                <a:lnTo>
                  <a:pt x="7744" y="1045"/>
                </a:lnTo>
                <a:lnTo>
                  <a:pt x="3473" y="1045"/>
                </a:lnTo>
                <a:lnTo>
                  <a:pt x="3381" y="1015"/>
                </a:lnTo>
                <a:lnTo>
                  <a:pt x="3288" y="984"/>
                </a:lnTo>
                <a:lnTo>
                  <a:pt x="3073" y="738"/>
                </a:lnTo>
                <a:lnTo>
                  <a:pt x="2858" y="554"/>
                </a:lnTo>
                <a:lnTo>
                  <a:pt x="2612" y="400"/>
                </a:lnTo>
                <a:lnTo>
                  <a:pt x="2336" y="247"/>
                </a:lnTo>
                <a:lnTo>
                  <a:pt x="2059" y="154"/>
                </a:lnTo>
                <a:lnTo>
                  <a:pt x="1752" y="62"/>
                </a:lnTo>
                <a:lnTo>
                  <a:pt x="1445" y="32"/>
                </a:lnTo>
                <a:lnTo>
                  <a:pt x="1138" y="1"/>
                </a:lnTo>
                <a:close/>
              </a:path>
            </a:pathLst>
          </a:custGeom>
          <a:solidFill>
            <a:srgbClr val="C24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998;p44">
            <a:extLst>
              <a:ext uri="{FF2B5EF4-FFF2-40B4-BE49-F238E27FC236}">
                <a16:creationId xmlns:a16="http://schemas.microsoft.com/office/drawing/2014/main" id="{9F967B46-B4E5-F082-3B64-3542F3551F58}"/>
              </a:ext>
            </a:extLst>
          </p:cNvPr>
          <p:cNvSpPr/>
          <p:nvPr/>
        </p:nvSpPr>
        <p:spPr>
          <a:xfrm>
            <a:off x="8607812" y="4144185"/>
            <a:ext cx="250539" cy="202150"/>
          </a:xfrm>
          <a:custGeom>
            <a:avLst/>
            <a:gdLst/>
            <a:ahLst/>
            <a:cxnLst/>
            <a:rect l="l" t="t" r="r" b="b"/>
            <a:pathLst>
              <a:path w="2858" h="2306" extrusionOk="0">
                <a:moveTo>
                  <a:pt x="2735" y="1"/>
                </a:moveTo>
                <a:lnTo>
                  <a:pt x="2305" y="124"/>
                </a:lnTo>
                <a:lnTo>
                  <a:pt x="1874" y="247"/>
                </a:lnTo>
                <a:lnTo>
                  <a:pt x="1444" y="431"/>
                </a:lnTo>
                <a:lnTo>
                  <a:pt x="1045" y="646"/>
                </a:lnTo>
                <a:lnTo>
                  <a:pt x="830" y="769"/>
                </a:lnTo>
                <a:lnTo>
                  <a:pt x="645" y="923"/>
                </a:lnTo>
                <a:lnTo>
                  <a:pt x="461" y="1107"/>
                </a:lnTo>
                <a:lnTo>
                  <a:pt x="307" y="1291"/>
                </a:lnTo>
                <a:lnTo>
                  <a:pt x="184" y="1507"/>
                </a:lnTo>
                <a:lnTo>
                  <a:pt x="92" y="1722"/>
                </a:lnTo>
                <a:lnTo>
                  <a:pt x="31" y="1967"/>
                </a:lnTo>
                <a:lnTo>
                  <a:pt x="0" y="2213"/>
                </a:lnTo>
                <a:lnTo>
                  <a:pt x="31" y="2275"/>
                </a:lnTo>
                <a:lnTo>
                  <a:pt x="92" y="2305"/>
                </a:lnTo>
                <a:lnTo>
                  <a:pt x="860" y="2305"/>
                </a:lnTo>
                <a:lnTo>
                  <a:pt x="1075" y="2275"/>
                </a:lnTo>
                <a:lnTo>
                  <a:pt x="1291" y="2213"/>
                </a:lnTo>
                <a:lnTo>
                  <a:pt x="1506" y="2121"/>
                </a:lnTo>
                <a:lnTo>
                  <a:pt x="1690" y="2029"/>
                </a:lnTo>
                <a:lnTo>
                  <a:pt x="1874" y="1937"/>
                </a:lnTo>
                <a:lnTo>
                  <a:pt x="2028" y="1783"/>
                </a:lnTo>
                <a:lnTo>
                  <a:pt x="2212" y="1660"/>
                </a:lnTo>
                <a:lnTo>
                  <a:pt x="2335" y="1507"/>
                </a:lnTo>
                <a:lnTo>
                  <a:pt x="2458" y="1322"/>
                </a:lnTo>
                <a:lnTo>
                  <a:pt x="2581" y="1138"/>
                </a:lnTo>
                <a:lnTo>
                  <a:pt x="2673" y="953"/>
                </a:lnTo>
                <a:lnTo>
                  <a:pt x="2765" y="738"/>
                </a:lnTo>
                <a:lnTo>
                  <a:pt x="2796" y="523"/>
                </a:lnTo>
                <a:lnTo>
                  <a:pt x="2827" y="308"/>
                </a:lnTo>
                <a:lnTo>
                  <a:pt x="2858" y="93"/>
                </a:lnTo>
                <a:lnTo>
                  <a:pt x="2858" y="32"/>
                </a:lnTo>
                <a:lnTo>
                  <a:pt x="2827" y="1"/>
                </a:lnTo>
                <a:close/>
              </a:path>
            </a:pathLst>
          </a:custGeom>
          <a:solidFill>
            <a:srgbClr val="FF8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999;p44">
            <a:extLst>
              <a:ext uri="{FF2B5EF4-FFF2-40B4-BE49-F238E27FC236}">
                <a16:creationId xmlns:a16="http://schemas.microsoft.com/office/drawing/2014/main" id="{0C1E14EB-FD99-243C-B7FC-B403151FE6A5}"/>
              </a:ext>
            </a:extLst>
          </p:cNvPr>
          <p:cNvSpPr/>
          <p:nvPr/>
        </p:nvSpPr>
        <p:spPr>
          <a:xfrm>
            <a:off x="8623941" y="4160403"/>
            <a:ext cx="218280" cy="172432"/>
          </a:xfrm>
          <a:custGeom>
            <a:avLst/>
            <a:gdLst/>
            <a:ahLst/>
            <a:cxnLst/>
            <a:rect l="l" t="t" r="r" b="b"/>
            <a:pathLst>
              <a:path w="2490" h="1967" extrusionOk="0">
                <a:moveTo>
                  <a:pt x="2489" y="0"/>
                </a:moveTo>
                <a:lnTo>
                  <a:pt x="2090" y="93"/>
                </a:lnTo>
                <a:lnTo>
                  <a:pt x="1690" y="246"/>
                </a:lnTo>
                <a:lnTo>
                  <a:pt x="1291" y="431"/>
                </a:lnTo>
                <a:lnTo>
                  <a:pt x="922" y="615"/>
                </a:lnTo>
                <a:lnTo>
                  <a:pt x="738" y="707"/>
                </a:lnTo>
                <a:lnTo>
                  <a:pt x="584" y="861"/>
                </a:lnTo>
                <a:lnTo>
                  <a:pt x="431" y="1014"/>
                </a:lnTo>
                <a:lnTo>
                  <a:pt x="308" y="1168"/>
                </a:lnTo>
                <a:lnTo>
                  <a:pt x="185" y="1352"/>
                </a:lnTo>
                <a:lnTo>
                  <a:pt x="93" y="1537"/>
                </a:lnTo>
                <a:lnTo>
                  <a:pt x="31" y="1752"/>
                </a:lnTo>
                <a:lnTo>
                  <a:pt x="0" y="1967"/>
                </a:lnTo>
                <a:lnTo>
                  <a:pt x="431" y="1967"/>
                </a:lnTo>
                <a:lnTo>
                  <a:pt x="646" y="1936"/>
                </a:lnTo>
                <a:lnTo>
                  <a:pt x="830" y="1905"/>
                </a:lnTo>
                <a:lnTo>
                  <a:pt x="1045" y="1875"/>
                </a:lnTo>
                <a:lnTo>
                  <a:pt x="1229" y="1813"/>
                </a:lnTo>
                <a:lnTo>
                  <a:pt x="1567" y="1629"/>
                </a:lnTo>
                <a:lnTo>
                  <a:pt x="1875" y="1383"/>
                </a:lnTo>
                <a:lnTo>
                  <a:pt x="2121" y="1106"/>
                </a:lnTo>
                <a:lnTo>
                  <a:pt x="2305" y="768"/>
                </a:lnTo>
                <a:lnTo>
                  <a:pt x="2397" y="584"/>
                </a:lnTo>
                <a:lnTo>
                  <a:pt x="2459" y="400"/>
                </a:lnTo>
                <a:lnTo>
                  <a:pt x="2489" y="185"/>
                </a:lnTo>
                <a:lnTo>
                  <a:pt x="2489" y="0"/>
                </a:lnTo>
                <a:close/>
              </a:path>
            </a:pathLst>
          </a:custGeom>
          <a:solidFill>
            <a:srgbClr val="C24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000;p44">
            <a:extLst>
              <a:ext uri="{FF2B5EF4-FFF2-40B4-BE49-F238E27FC236}">
                <a16:creationId xmlns:a16="http://schemas.microsoft.com/office/drawing/2014/main" id="{BA99B922-BE2A-AA87-8180-E1E9E1130535}"/>
              </a:ext>
            </a:extLst>
          </p:cNvPr>
          <p:cNvSpPr/>
          <p:nvPr/>
        </p:nvSpPr>
        <p:spPr>
          <a:xfrm>
            <a:off x="8667070" y="4227726"/>
            <a:ext cx="61977" cy="99760"/>
          </a:xfrm>
          <a:custGeom>
            <a:avLst/>
            <a:gdLst/>
            <a:ahLst/>
            <a:cxnLst/>
            <a:rect l="l" t="t" r="r" b="b"/>
            <a:pathLst>
              <a:path w="707" h="1138" extrusionOk="0">
                <a:moveTo>
                  <a:pt x="277" y="0"/>
                </a:moveTo>
                <a:lnTo>
                  <a:pt x="215" y="31"/>
                </a:lnTo>
                <a:lnTo>
                  <a:pt x="92" y="154"/>
                </a:lnTo>
                <a:lnTo>
                  <a:pt x="0" y="338"/>
                </a:lnTo>
                <a:lnTo>
                  <a:pt x="0" y="584"/>
                </a:lnTo>
                <a:lnTo>
                  <a:pt x="0" y="799"/>
                </a:lnTo>
                <a:lnTo>
                  <a:pt x="92" y="984"/>
                </a:lnTo>
                <a:lnTo>
                  <a:pt x="215" y="1107"/>
                </a:lnTo>
                <a:lnTo>
                  <a:pt x="277" y="1137"/>
                </a:lnTo>
                <a:lnTo>
                  <a:pt x="399" y="1137"/>
                </a:lnTo>
                <a:lnTo>
                  <a:pt x="492" y="1107"/>
                </a:lnTo>
                <a:lnTo>
                  <a:pt x="584" y="984"/>
                </a:lnTo>
                <a:lnTo>
                  <a:pt x="676" y="799"/>
                </a:lnTo>
                <a:lnTo>
                  <a:pt x="707" y="584"/>
                </a:lnTo>
                <a:lnTo>
                  <a:pt x="676" y="338"/>
                </a:lnTo>
                <a:lnTo>
                  <a:pt x="584" y="154"/>
                </a:lnTo>
                <a:lnTo>
                  <a:pt x="492" y="31"/>
                </a:lnTo>
                <a:lnTo>
                  <a:pt x="399" y="0"/>
                </a:lnTo>
                <a:close/>
              </a:path>
            </a:pathLst>
          </a:custGeom>
          <a:solidFill>
            <a:srgbClr val="FCAC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001;p44">
            <a:extLst>
              <a:ext uri="{FF2B5EF4-FFF2-40B4-BE49-F238E27FC236}">
                <a16:creationId xmlns:a16="http://schemas.microsoft.com/office/drawing/2014/main" id="{F92E7D9D-4766-D3E3-6290-121E721A2261}"/>
              </a:ext>
            </a:extLst>
          </p:cNvPr>
          <p:cNvSpPr/>
          <p:nvPr/>
        </p:nvSpPr>
        <p:spPr>
          <a:xfrm>
            <a:off x="8737024" y="4200814"/>
            <a:ext cx="48565" cy="78195"/>
          </a:xfrm>
          <a:custGeom>
            <a:avLst/>
            <a:gdLst/>
            <a:ahLst/>
            <a:cxnLst/>
            <a:rect l="l" t="t" r="r" b="b"/>
            <a:pathLst>
              <a:path w="554" h="892" extrusionOk="0">
                <a:moveTo>
                  <a:pt x="277" y="0"/>
                </a:moveTo>
                <a:lnTo>
                  <a:pt x="185" y="31"/>
                </a:lnTo>
                <a:lnTo>
                  <a:pt x="93" y="123"/>
                </a:lnTo>
                <a:lnTo>
                  <a:pt x="32" y="277"/>
                </a:lnTo>
                <a:lnTo>
                  <a:pt x="1" y="430"/>
                </a:lnTo>
                <a:lnTo>
                  <a:pt x="32" y="615"/>
                </a:lnTo>
                <a:lnTo>
                  <a:pt x="93" y="738"/>
                </a:lnTo>
                <a:lnTo>
                  <a:pt x="185" y="830"/>
                </a:lnTo>
                <a:lnTo>
                  <a:pt x="277" y="891"/>
                </a:lnTo>
                <a:lnTo>
                  <a:pt x="370" y="830"/>
                </a:lnTo>
                <a:lnTo>
                  <a:pt x="462" y="738"/>
                </a:lnTo>
                <a:lnTo>
                  <a:pt x="523" y="615"/>
                </a:lnTo>
                <a:lnTo>
                  <a:pt x="554" y="430"/>
                </a:lnTo>
                <a:lnTo>
                  <a:pt x="523" y="277"/>
                </a:lnTo>
                <a:lnTo>
                  <a:pt x="462" y="123"/>
                </a:lnTo>
                <a:lnTo>
                  <a:pt x="370" y="31"/>
                </a:lnTo>
                <a:lnTo>
                  <a:pt x="277" y="0"/>
                </a:lnTo>
                <a:close/>
              </a:path>
            </a:pathLst>
          </a:custGeom>
          <a:solidFill>
            <a:srgbClr val="FCAC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002;p44">
            <a:extLst>
              <a:ext uri="{FF2B5EF4-FFF2-40B4-BE49-F238E27FC236}">
                <a16:creationId xmlns:a16="http://schemas.microsoft.com/office/drawing/2014/main" id="{3E6CEFBB-26F4-E6EF-09C1-25ED4D9F0015}"/>
              </a:ext>
            </a:extLst>
          </p:cNvPr>
          <p:cNvSpPr/>
          <p:nvPr/>
        </p:nvSpPr>
        <p:spPr>
          <a:xfrm>
            <a:off x="8607812" y="4863355"/>
            <a:ext cx="250539" cy="202150"/>
          </a:xfrm>
          <a:custGeom>
            <a:avLst/>
            <a:gdLst/>
            <a:ahLst/>
            <a:cxnLst/>
            <a:rect l="l" t="t" r="r" b="b"/>
            <a:pathLst>
              <a:path w="2858" h="2306" extrusionOk="0">
                <a:moveTo>
                  <a:pt x="31" y="1"/>
                </a:moveTo>
                <a:lnTo>
                  <a:pt x="0" y="93"/>
                </a:lnTo>
                <a:lnTo>
                  <a:pt x="31" y="339"/>
                </a:lnTo>
                <a:lnTo>
                  <a:pt x="92" y="554"/>
                </a:lnTo>
                <a:lnTo>
                  <a:pt x="184" y="769"/>
                </a:lnTo>
                <a:lnTo>
                  <a:pt x="307" y="984"/>
                </a:lnTo>
                <a:lnTo>
                  <a:pt x="461" y="1168"/>
                </a:lnTo>
                <a:lnTo>
                  <a:pt x="645" y="1353"/>
                </a:lnTo>
                <a:lnTo>
                  <a:pt x="830" y="1506"/>
                </a:lnTo>
                <a:lnTo>
                  <a:pt x="1045" y="1660"/>
                </a:lnTo>
                <a:lnTo>
                  <a:pt x="1444" y="1844"/>
                </a:lnTo>
                <a:lnTo>
                  <a:pt x="1874" y="2029"/>
                </a:lnTo>
                <a:lnTo>
                  <a:pt x="2305" y="2182"/>
                </a:lnTo>
                <a:lnTo>
                  <a:pt x="2735" y="2305"/>
                </a:lnTo>
                <a:lnTo>
                  <a:pt x="2796" y="2305"/>
                </a:lnTo>
                <a:lnTo>
                  <a:pt x="2827" y="2274"/>
                </a:lnTo>
                <a:lnTo>
                  <a:pt x="2858" y="2244"/>
                </a:lnTo>
                <a:lnTo>
                  <a:pt x="2858" y="2213"/>
                </a:lnTo>
                <a:lnTo>
                  <a:pt x="2827" y="1998"/>
                </a:lnTo>
                <a:lnTo>
                  <a:pt x="2796" y="1752"/>
                </a:lnTo>
                <a:lnTo>
                  <a:pt x="2765" y="1537"/>
                </a:lnTo>
                <a:lnTo>
                  <a:pt x="2673" y="1353"/>
                </a:lnTo>
                <a:lnTo>
                  <a:pt x="2581" y="1138"/>
                </a:lnTo>
                <a:lnTo>
                  <a:pt x="2458" y="984"/>
                </a:lnTo>
                <a:lnTo>
                  <a:pt x="2335" y="800"/>
                </a:lnTo>
                <a:lnTo>
                  <a:pt x="2212" y="646"/>
                </a:lnTo>
                <a:lnTo>
                  <a:pt x="2028" y="492"/>
                </a:lnTo>
                <a:lnTo>
                  <a:pt x="1874" y="369"/>
                </a:lnTo>
                <a:lnTo>
                  <a:pt x="1690" y="247"/>
                </a:lnTo>
                <a:lnTo>
                  <a:pt x="1506" y="154"/>
                </a:lnTo>
                <a:lnTo>
                  <a:pt x="1291" y="93"/>
                </a:lnTo>
                <a:lnTo>
                  <a:pt x="1075" y="32"/>
                </a:lnTo>
                <a:lnTo>
                  <a:pt x="860" y="1"/>
                </a:lnTo>
                <a:close/>
              </a:path>
            </a:pathLst>
          </a:custGeom>
          <a:solidFill>
            <a:srgbClr val="FF8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003;p44">
            <a:extLst>
              <a:ext uri="{FF2B5EF4-FFF2-40B4-BE49-F238E27FC236}">
                <a16:creationId xmlns:a16="http://schemas.microsoft.com/office/drawing/2014/main" id="{67C695D9-3572-714A-31DD-CC4D15A8EB81}"/>
              </a:ext>
            </a:extLst>
          </p:cNvPr>
          <p:cNvSpPr/>
          <p:nvPr/>
        </p:nvSpPr>
        <p:spPr>
          <a:xfrm>
            <a:off x="8623941" y="4876854"/>
            <a:ext cx="218280" cy="172432"/>
          </a:xfrm>
          <a:custGeom>
            <a:avLst/>
            <a:gdLst/>
            <a:ahLst/>
            <a:cxnLst/>
            <a:rect l="l" t="t" r="r" b="b"/>
            <a:pathLst>
              <a:path w="2490" h="1967" extrusionOk="0">
                <a:moveTo>
                  <a:pt x="0" y="0"/>
                </a:moveTo>
                <a:lnTo>
                  <a:pt x="31" y="215"/>
                </a:lnTo>
                <a:lnTo>
                  <a:pt x="93" y="400"/>
                </a:lnTo>
                <a:lnTo>
                  <a:pt x="185" y="615"/>
                </a:lnTo>
                <a:lnTo>
                  <a:pt x="308" y="769"/>
                </a:lnTo>
                <a:lnTo>
                  <a:pt x="431" y="953"/>
                </a:lnTo>
                <a:lnTo>
                  <a:pt x="584" y="1107"/>
                </a:lnTo>
                <a:lnTo>
                  <a:pt x="738" y="1229"/>
                </a:lnTo>
                <a:lnTo>
                  <a:pt x="922" y="1352"/>
                </a:lnTo>
                <a:lnTo>
                  <a:pt x="1291" y="1537"/>
                </a:lnTo>
                <a:lnTo>
                  <a:pt x="1690" y="1690"/>
                </a:lnTo>
                <a:lnTo>
                  <a:pt x="2090" y="1844"/>
                </a:lnTo>
                <a:lnTo>
                  <a:pt x="2489" y="1967"/>
                </a:lnTo>
                <a:lnTo>
                  <a:pt x="2489" y="1752"/>
                </a:lnTo>
                <a:lnTo>
                  <a:pt x="2459" y="1567"/>
                </a:lnTo>
                <a:lnTo>
                  <a:pt x="2397" y="1383"/>
                </a:lnTo>
                <a:lnTo>
                  <a:pt x="2305" y="1199"/>
                </a:lnTo>
                <a:lnTo>
                  <a:pt x="2121" y="861"/>
                </a:lnTo>
                <a:lnTo>
                  <a:pt x="1875" y="584"/>
                </a:lnTo>
                <a:lnTo>
                  <a:pt x="1567" y="338"/>
                </a:lnTo>
                <a:lnTo>
                  <a:pt x="1229" y="154"/>
                </a:lnTo>
                <a:lnTo>
                  <a:pt x="1045" y="93"/>
                </a:lnTo>
                <a:lnTo>
                  <a:pt x="830" y="31"/>
                </a:lnTo>
                <a:lnTo>
                  <a:pt x="646" y="0"/>
                </a:lnTo>
                <a:close/>
              </a:path>
            </a:pathLst>
          </a:custGeom>
          <a:solidFill>
            <a:srgbClr val="C24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004;p44">
            <a:extLst>
              <a:ext uri="{FF2B5EF4-FFF2-40B4-BE49-F238E27FC236}">
                <a16:creationId xmlns:a16="http://schemas.microsoft.com/office/drawing/2014/main" id="{B097E868-7A00-D336-7C1D-07C636A882E1}"/>
              </a:ext>
            </a:extLst>
          </p:cNvPr>
          <p:cNvSpPr/>
          <p:nvPr/>
        </p:nvSpPr>
        <p:spPr>
          <a:xfrm>
            <a:off x="8667070" y="4879572"/>
            <a:ext cx="61977" cy="102390"/>
          </a:xfrm>
          <a:custGeom>
            <a:avLst/>
            <a:gdLst/>
            <a:ahLst/>
            <a:cxnLst/>
            <a:rect l="l" t="t" r="r" b="b"/>
            <a:pathLst>
              <a:path w="707" h="1168" extrusionOk="0">
                <a:moveTo>
                  <a:pt x="277" y="0"/>
                </a:moveTo>
                <a:lnTo>
                  <a:pt x="215" y="62"/>
                </a:lnTo>
                <a:lnTo>
                  <a:pt x="92" y="184"/>
                </a:lnTo>
                <a:lnTo>
                  <a:pt x="0" y="369"/>
                </a:lnTo>
                <a:lnTo>
                  <a:pt x="0" y="584"/>
                </a:lnTo>
                <a:lnTo>
                  <a:pt x="0" y="799"/>
                </a:lnTo>
                <a:lnTo>
                  <a:pt x="92" y="983"/>
                </a:lnTo>
                <a:lnTo>
                  <a:pt x="215" y="1106"/>
                </a:lnTo>
                <a:lnTo>
                  <a:pt x="277" y="1137"/>
                </a:lnTo>
                <a:lnTo>
                  <a:pt x="338" y="1168"/>
                </a:lnTo>
                <a:lnTo>
                  <a:pt x="399" y="1137"/>
                </a:lnTo>
                <a:lnTo>
                  <a:pt x="492" y="1106"/>
                </a:lnTo>
                <a:lnTo>
                  <a:pt x="584" y="983"/>
                </a:lnTo>
                <a:lnTo>
                  <a:pt x="676" y="799"/>
                </a:lnTo>
                <a:lnTo>
                  <a:pt x="707" y="584"/>
                </a:lnTo>
                <a:lnTo>
                  <a:pt x="676" y="369"/>
                </a:lnTo>
                <a:lnTo>
                  <a:pt x="584" y="184"/>
                </a:lnTo>
                <a:lnTo>
                  <a:pt x="492" y="62"/>
                </a:lnTo>
                <a:lnTo>
                  <a:pt x="399" y="0"/>
                </a:lnTo>
                <a:close/>
              </a:path>
            </a:pathLst>
          </a:custGeom>
          <a:solidFill>
            <a:srgbClr val="FCAC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005;p44">
            <a:extLst>
              <a:ext uri="{FF2B5EF4-FFF2-40B4-BE49-F238E27FC236}">
                <a16:creationId xmlns:a16="http://schemas.microsoft.com/office/drawing/2014/main" id="{70D66DE3-0B84-1A32-63BE-B7948C91EF97}"/>
              </a:ext>
            </a:extLst>
          </p:cNvPr>
          <p:cNvSpPr/>
          <p:nvPr/>
        </p:nvSpPr>
        <p:spPr>
          <a:xfrm>
            <a:off x="8737024" y="4930678"/>
            <a:ext cx="48565" cy="78195"/>
          </a:xfrm>
          <a:custGeom>
            <a:avLst/>
            <a:gdLst/>
            <a:ahLst/>
            <a:cxnLst/>
            <a:rect l="l" t="t" r="r" b="b"/>
            <a:pathLst>
              <a:path w="554" h="892" extrusionOk="0">
                <a:moveTo>
                  <a:pt x="277" y="1"/>
                </a:moveTo>
                <a:lnTo>
                  <a:pt x="185" y="32"/>
                </a:lnTo>
                <a:lnTo>
                  <a:pt x="93" y="124"/>
                </a:lnTo>
                <a:lnTo>
                  <a:pt x="32" y="277"/>
                </a:lnTo>
                <a:lnTo>
                  <a:pt x="1" y="431"/>
                </a:lnTo>
                <a:lnTo>
                  <a:pt x="32" y="615"/>
                </a:lnTo>
                <a:lnTo>
                  <a:pt x="93" y="738"/>
                </a:lnTo>
                <a:lnTo>
                  <a:pt x="185" y="861"/>
                </a:lnTo>
                <a:lnTo>
                  <a:pt x="277" y="892"/>
                </a:lnTo>
                <a:lnTo>
                  <a:pt x="370" y="861"/>
                </a:lnTo>
                <a:lnTo>
                  <a:pt x="462" y="738"/>
                </a:lnTo>
                <a:lnTo>
                  <a:pt x="523" y="615"/>
                </a:lnTo>
                <a:lnTo>
                  <a:pt x="554" y="431"/>
                </a:lnTo>
                <a:lnTo>
                  <a:pt x="523" y="277"/>
                </a:lnTo>
                <a:lnTo>
                  <a:pt x="462" y="124"/>
                </a:lnTo>
                <a:lnTo>
                  <a:pt x="370" y="32"/>
                </a:lnTo>
                <a:lnTo>
                  <a:pt x="277" y="1"/>
                </a:lnTo>
                <a:close/>
              </a:path>
            </a:pathLst>
          </a:custGeom>
          <a:solidFill>
            <a:srgbClr val="FCAC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006;p44">
            <a:extLst>
              <a:ext uri="{FF2B5EF4-FFF2-40B4-BE49-F238E27FC236}">
                <a16:creationId xmlns:a16="http://schemas.microsoft.com/office/drawing/2014/main" id="{1527D9A0-D09A-1810-BFB6-B454B63AD19D}"/>
              </a:ext>
            </a:extLst>
          </p:cNvPr>
          <p:cNvSpPr/>
          <p:nvPr/>
        </p:nvSpPr>
        <p:spPr>
          <a:xfrm>
            <a:off x="9396933" y="4335461"/>
            <a:ext cx="738118" cy="29718"/>
          </a:xfrm>
          <a:custGeom>
            <a:avLst/>
            <a:gdLst/>
            <a:ahLst/>
            <a:cxnLst/>
            <a:rect l="l" t="t" r="r" b="b"/>
            <a:pathLst>
              <a:path w="8420" h="339" extrusionOk="0">
                <a:moveTo>
                  <a:pt x="1" y="1"/>
                </a:moveTo>
                <a:lnTo>
                  <a:pt x="1" y="339"/>
                </a:lnTo>
                <a:lnTo>
                  <a:pt x="8420" y="339"/>
                </a:lnTo>
                <a:lnTo>
                  <a:pt x="8420" y="1"/>
                </a:lnTo>
                <a:close/>
              </a:path>
            </a:pathLst>
          </a:custGeom>
          <a:solidFill>
            <a:srgbClr val="C24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007;p44">
            <a:extLst>
              <a:ext uri="{FF2B5EF4-FFF2-40B4-BE49-F238E27FC236}">
                <a16:creationId xmlns:a16="http://schemas.microsoft.com/office/drawing/2014/main" id="{71551FE9-8DCB-8A6D-B5CA-89956BC92C1D}"/>
              </a:ext>
            </a:extLst>
          </p:cNvPr>
          <p:cNvSpPr/>
          <p:nvPr/>
        </p:nvSpPr>
        <p:spPr>
          <a:xfrm>
            <a:off x="9396933" y="4841790"/>
            <a:ext cx="738118" cy="29718"/>
          </a:xfrm>
          <a:custGeom>
            <a:avLst/>
            <a:gdLst/>
            <a:ahLst/>
            <a:cxnLst/>
            <a:rect l="l" t="t" r="r" b="b"/>
            <a:pathLst>
              <a:path w="8420" h="339" extrusionOk="0">
                <a:moveTo>
                  <a:pt x="1" y="1"/>
                </a:moveTo>
                <a:lnTo>
                  <a:pt x="1" y="339"/>
                </a:lnTo>
                <a:lnTo>
                  <a:pt x="8420" y="339"/>
                </a:lnTo>
                <a:lnTo>
                  <a:pt x="8420" y="1"/>
                </a:lnTo>
                <a:close/>
              </a:path>
            </a:pathLst>
          </a:custGeom>
          <a:solidFill>
            <a:srgbClr val="C24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008;p44">
            <a:extLst>
              <a:ext uri="{FF2B5EF4-FFF2-40B4-BE49-F238E27FC236}">
                <a16:creationId xmlns:a16="http://schemas.microsoft.com/office/drawing/2014/main" id="{739E947F-7F9D-B89F-B123-D6C0F084E474}"/>
              </a:ext>
            </a:extLst>
          </p:cNvPr>
          <p:cNvSpPr/>
          <p:nvPr/>
        </p:nvSpPr>
        <p:spPr>
          <a:xfrm>
            <a:off x="10043342" y="4235791"/>
            <a:ext cx="142890" cy="735401"/>
          </a:xfrm>
          <a:custGeom>
            <a:avLst/>
            <a:gdLst/>
            <a:ahLst/>
            <a:cxnLst/>
            <a:rect l="l" t="t" r="r" b="b"/>
            <a:pathLst>
              <a:path w="1630" h="8389" extrusionOk="0">
                <a:moveTo>
                  <a:pt x="769" y="1"/>
                </a:moveTo>
                <a:lnTo>
                  <a:pt x="646" y="31"/>
                </a:lnTo>
                <a:lnTo>
                  <a:pt x="554" y="124"/>
                </a:lnTo>
                <a:lnTo>
                  <a:pt x="431" y="339"/>
                </a:lnTo>
                <a:lnTo>
                  <a:pt x="308" y="492"/>
                </a:lnTo>
                <a:lnTo>
                  <a:pt x="93" y="707"/>
                </a:lnTo>
                <a:lnTo>
                  <a:pt x="32" y="769"/>
                </a:lnTo>
                <a:lnTo>
                  <a:pt x="1" y="861"/>
                </a:lnTo>
                <a:lnTo>
                  <a:pt x="1" y="953"/>
                </a:lnTo>
                <a:lnTo>
                  <a:pt x="32" y="1015"/>
                </a:lnTo>
                <a:lnTo>
                  <a:pt x="124" y="1168"/>
                </a:lnTo>
                <a:lnTo>
                  <a:pt x="185" y="1322"/>
                </a:lnTo>
                <a:lnTo>
                  <a:pt x="247" y="1660"/>
                </a:lnTo>
                <a:lnTo>
                  <a:pt x="308" y="2090"/>
                </a:lnTo>
                <a:lnTo>
                  <a:pt x="339" y="2551"/>
                </a:lnTo>
                <a:lnTo>
                  <a:pt x="400" y="3288"/>
                </a:lnTo>
                <a:lnTo>
                  <a:pt x="431" y="4149"/>
                </a:lnTo>
                <a:lnTo>
                  <a:pt x="431" y="4855"/>
                </a:lnTo>
                <a:lnTo>
                  <a:pt x="400" y="5132"/>
                </a:lnTo>
                <a:lnTo>
                  <a:pt x="339" y="5869"/>
                </a:lnTo>
                <a:lnTo>
                  <a:pt x="308" y="6330"/>
                </a:lnTo>
                <a:lnTo>
                  <a:pt x="247" y="6730"/>
                </a:lnTo>
                <a:lnTo>
                  <a:pt x="185" y="7098"/>
                </a:lnTo>
                <a:lnTo>
                  <a:pt x="124" y="7252"/>
                </a:lnTo>
                <a:lnTo>
                  <a:pt x="32" y="7375"/>
                </a:lnTo>
                <a:lnTo>
                  <a:pt x="1" y="7467"/>
                </a:lnTo>
                <a:lnTo>
                  <a:pt x="1" y="7559"/>
                </a:lnTo>
                <a:lnTo>
                  <a:pt x="32" y="7651"/>
                </a:lnTo>
                <a:lnTo>
                  <a:pt x="93" y="7713"/>
                </a:lnTo>
                <a:lnTo>
                  <a:pt x="308" y="7928"/>
                </a:lnTo>
                <a:lnTo>
                  <a:pt x="431" y="8082"/>
                </a:lnTo>
                <a:lnTo>
                  <a:pt x="554" y="8266"/>
                </a:lnTo>
                <a:lnTo>
                  <a:pt x="646" y="8358"/>
                </a:lnTo>
                <a:lnTo>
                  <a:pt x="769" y="8389"/>
                </a:lnTo>
                <a:lnTo>
                  <a:pt x="892" y="8389"/>
                </a:lnTo>
                <a:lnTo>
                  <a:pt x="984" y="8297"/>
                </a:lnTo>
                <a:lnTo>
                  <a:pt x="1076" y="8082"/>
                </a:lnTo>
                <a:lnTo>
                  <a:pt x="1199" y="7836"/>
                </a:lnTo>
                <a:lnTo>
                  <a:pt x="1291" y="7528"/>
                </a:lnTo>
                <a:lnTo>
                  <a:pt x="1384" y="7191"/>
                </a:lnTo>
                <a:lnTo>
                  <a:pt x="1476" y="6453"/>
                </a:lnTo>
                <a:lnTo>
                  <a:pt x="1537" y="5839"/>
                </a:lnTo>
                <a:lnTo>
                  <a:pt x="1599" y="5193"/>
                </a:lnTo>
                <a:lnTo>
                  <a:pt x="1629" y="5070"/>
                </a:lnTo>
                <a:lnTo>
                  <a:pt x="1629" y="4702"/>
                </a:lnTo>
                <a:lnTo>
                  <a:pt x="1599" y="3565"/>
                </a:lnTo>
                <a:lnTo>
                  <a:pt x="1568" y="2920"/>
                </a:lnTo>
                <a:lnTo>
                  <a:pt x="1537" y="2244"/>
                </a:lnTo>
                <a:lnTo>
                  <a:pt x="1476" y="1660"/>
                </a:lnTo>
                <a:lnTo>
                  <a:pt x="1384" y="1230"/>
                </a:lnTo>
                <a:lnTo>
                  <a:pt x="1291" y="861"/>
                </a:lnTo>
                <a:lnTo>
                  <a:pt x="1199" y="554"/>
                </a:lnTo>
                <a:lnTo>
                  <a:pt x="1076" y="308"/>
                </a:lnTo>
                <a:lnTo>
                  <a:pt x="984" y="124"/>
                </a:lnTo>
                <a:lnTo>
                  <a:pt x="892" y="31"/>
                </a:lnTo>
                <a:lnTo>
                  <a:pt x="769" y="1"/>
                </a:lnTo>
                <a:close/>
              </a:path>
            </a:pathLst>
          </a:custGeom>
          <a:solidFill>
            <a:srgbClr val="646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009;p44">
            <a:extLst>
              <a:ext uri="{FF2B5EF4-FFF2-40B4-BE49-F238E27FC236}">
                <a16:creationId xmlns:a16="http://schemas.microsoft.com/office/drawing/2014/main" id="{1FCD71A7-10FC-A930-2A5E-E013482B6372}"/>
              </a:ext>
            </a:extLst>
          </p:cNvPr>
          <p:cNvSpPr/>
          <p:nvPr/>
        </p:nvSpPr>
        <p:spPr>
          <a:xfrm>
            <a:off x="9146486" y="4157685"/>
            <a:ext cx="350212" cy="894333"/>
          </a:xfrm>
          <a:custGeom>
            <a:avLst/>
            <a:gdLst/>
            <a:ahLst/>
            <a:cxnLst/>
            <a:rect l="l" t="t" r="r" b="b"/>
            <a:pathLst>
              <a:path w="3995" h="10202" extrusionOk="0">
                <a:moveTo>
                  <a:pt x="1598" y="1"/>
                </a:moveTo>
                <a:lnTo>
                  <a:pt x="1321" y="185"/>
                </a:lnTo>
                <a:lnTo>
                  <a:pt x="1106" y="400"/>
                </a:lnTo>
                <a:lnTo>
                  <a:pt x="891" y="646"/>
                </a:lnTo>
                <a:lnTo>
                  <a:pt x="738" y="892"/>
                </a:lnTo>
                <a:lnTo>
                  <a:pt x="584" y="1137"/>
                </a:lnTo>
                <a:lnTo>
                  <a:pt x="461" y="1414"/>
                </a:lnTo>
                <a:lnTo>
                  <a:pt x="369" y="1691"/>
                </a:lnTo>
                <a:lnTo>
                  <a:pt x="277" y="1967"/>
                </a:lnTo>
                <a:lnTo>
                  <a:pt x="185" y="2459"/>
                </a:lnTo>
                <a:lnTo>
                  <a:pt x="123" y="2889"/>
                </a:lnTo>
                <a:lnTo>
                  <a:pt x="92" y="3350"/>
                </a:lnTo>
                <a:lnTo>
                  <a:pt x="62" y="4364"/>
                </a:lnTo>
                <a:lnTo>
                  <a:pt x="0" y="5101"/>
                </a:lnTo>
                <a:lnTo>
                  <a:pt x="62" y="5839"/>
                </a:lnTo>
                <a:lnTo>
                  <a:pt x="92" y="6852"/>
                </a:lnTo>
                <a:lnTo>
                  <a:pt x="123" y="7283"/>
                </a:lnTo>
                <a:lnTo>
                  <a:pt x="185" y="7713"/>
                </a:lnTo>
                <a:lnTo>
                  <a:pt x="277" y="8235"/>
                </a:lnTo>
                <a:lnTo>
                  <a:pt x="369" y="8481"/>
                </a:lnTo>
                <a:lnTo>
                  <a:pt x="461" y="8757"/>
                </a:lnTo>
                <a:lnTo>
                  <a:pt x="584" y="9034"/>
                </a:lnTo>
                <a:lnTo>
                  <a:pt x="738" y="9311"/>
                </a:lnTo>
                <a:lnTo>
                  <a:pt x="891" y="9556"/>
                </a:lnTo>
                <a:lnTo>
                  <a:pt x="1106" y="9802"/>
                </a:lnTo>
                <a:lnTo>
                  <a:pt x="1321" y="9987"/>
                </a:lnTo>
                <a:lnTo>
                  <a:pt x="1598" y="10171"/>
                </a:lnTo>
                <a:lnTo>
                  <a:pt x="1659" y="10202"/>
                </a:lnTo>
                <a:lnTo>
                  <a:pt x="1752" y="10171"/>
                </a:lnTo>
                <a:lnTo>
                  <a:pt x="1813" y="10140"/>
                </a:lnTo>
                <a:lnTo>
                  <a:pt x="2120" y="9802"/>
                </a:lnTo>
                <a:lnTo>
                  <a:pt x="2305" y="9649"/>
                </a:lnTo>
                <a:lnTo>
                  <a:pt x="2550" y="9464"/>
                </a:lnTo>
                <a:lnTo>
                  <a:pt x="2796" y="9280"/>
                </a:lnTo>
                <a:lnTo>
                  <a:pt x="3104" y="9126"/>
                </a:lnTo>
                <a:lnTo>
                  <a:pt x="3472" y="9003"/>
                </a:lnTo>
                <a:lnTo>
                  <a:pt x="3841" y="8880"/>
                </a:lnTo>
                <a:lnTo>
                  <a:pt x="3933" y="8850"/>
                </a:lnTo>
                <a:lnTo>
                  <a:pt x="3964" y="8788"/>
                </a:lnTo>
                <a:lnTo>
                  <a:pt x="3995" y="8696"/>
                </a:lnTo>
                <a:lnTo>
                  <a:pt x="3964" y="8604"/>
                </a:lnTo>
                <a:lnTo>
                  <a:pt x="3810" y="8235"/>
                </a:lnTo>
                <a:lnTo>
                  <a:pt x="3687" y="7774"/>
                </a:lnTo>
                <a:lnTo>
                  <a:pt x="3564" y="7252"/>
                </a:lnTo>
                <a:lnTo>
                  <a:pt x="3564" y="6975"/>
                </a:lnTo>
                <a:lnTo>
                  <a:pt x="3534" y="6668"/>
                </a:lnTo>
                <a:lnTo>
                  <a:pt x="3534" y="3503"/>
                </a:lnTo>
                <a:lnTo>
                  <a:pt x="3564" y="3227"/>
                </a:lnTo>
                <a:lnTo>
                  <a:pt x="3564" y="2920"/>
                </a:lnTo>
                <a:lnTo>
                  <a:pt x="3687" y="2397"/>
                </a:lnTo>
                <a:lnTo>
                  <a:pt x="3810" y="1936"/>
                </a:lnTo>
                <a:lnTo>
                  <a:pt x="3964" y="1568"/>
                </a:lnTo>
                <a:lnTo>
                  <a:pt x="3995" y="1475"/>
                </a:lnTo>
                <a:lnTo>
                  <a:pt x="3964" y="1414"/>
                </a:lnTo>
                <a:lnTo>
                  <a:pt x="3933" y="1353"/>
                </a:lnTo>
                <a:lnTo>
                  <a:pt x="3841" y="1322"/>
                </a:lnTo>
                <a:lnTo>
                  <a:pt x="3472" y="1199"/>
                </a:lnTo>
                <a:lnTo>
                  <a:pt x="3104" y="1045"/>
                </a:lnTo>
                <a:lnTo>
                  <a:pt x="2796" y="892"/>
                </a:lnTo>
                <a:lnTo>
                  <a:pt x="2550" y="738"/>
                </a:lnTo>
                <a:lnTo>
                  <a:pt x="2305" y="554"/>
                </a:lnTo>
                <a:lnTo>
                  <a:pt x="2120" y="369"/>
                </a:lnTo>
                <a:lnTo>
                  <a:pt x="1813" y="62"/>
                </a:lnTo>
                <a:lnTo>
                  <a:pt x="1752" y="1"/>
                </a:lnTo>
                <a:close/>
              </a:path>
            </a:pathLst>
          </a:custGeom>
          <a:solidFill>
            <a:srgbClr val="646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010;p44">
            <a:extLst>
              <a:ext uri="{FF2B5EF4-FFF2-40B4-BE49-F238E27FC236}">
                <a16:creationId xmlns:a16="http://schemas.microsoft.com/office/drawing/2014/main" id="{CC636D5D-F079-93C4-B1AF-5F5C89580D16}"/>
              </a:ext>
            </a:extLst>
          </p:cNvPr>
          <p:cNvSpPr/>
          <p:nvPr/>
        </p:nvSpPr>
        <p:spPr>
          <a:xfrm>
            <a:off x="9647467" y="4462044"/>
            <a:ext cx="285604" cy="285604"/>
          </a:xfrm>
          <a:custGeom>
            <a:avLst/>
            <a:gdLst/>
            <a:ahLst/>
            <a:cxnLst/>
            <a:rect l="l" t="t" r="r" b="b"/>
            <a:pathLst>
              <a:path w="3258" h="3258" extrusionOk="0">
                <a:moveTo>
                  <a:pt x="246" y="1"/>
                </a:moveTo>
                <a:lnTo>
                  <a:pt x="154" y="31"/>
                </a:lnTo>
                <a:lnTo>
                  <a:pt x="62" y="62"/>
                </a:lnTo>
                <a:lnTo>
                  <a:pt x="31" y="154"/>
                </a:lnTo>
                <a:lnTo>
                  <a:pt x="0" y="246"/>
                </a:lnTo>
                <a:lnTo>
                  <a:pt x="0" y="2981"/>
                </a:lnTo>
                <a:lnTo>
                  <a:pt x="31" y="3104"/>
                </a:lnTo>
                <a:lnTo>
                  <a:pt x="62" y="3165"/>
                </a:lnTo>
                <a:lnTo>
                  <a:pt x="154" y="3227"/>
                </a:lnTo>
                <a:lnTo>
                  <a:pt x="246" y="3258"/>
                </a:lnTo>
                <a:lnTo>
                  <a:pt x="3011" y="3258"/>
                </a:lnTo>
                <a:lnTo>
                  <a:pt x="3104" y="3227"/>
                </a:lnTo>
                <a:lnTo>
                  <a:pt x="3165" y="3165"/>
                </a:lnTo>
                <a:lnTo>
                  <a:pt x="3226" y="3104"/>
                </a:lnTo>
                <a:lnTo>
                  <a:pt x="3257" y="2981"/>
                </a:lnTo>
                <a:lnTo>
                  <a:pt x="3257" y="246"/>
                </a:lnTo>
                <a:lnTo>
                  <a:pt x="3226" y="154"/>
                </a:lnTo>
                <a:lnTo>
                  <a:pt x="3165" y="62"/>
                </a:lnTo>
                <a:lnTo>
                  <a:pt x="3104" y="31"/>
                </a:lnTo>
                <a:lnTo>
                  <a:pt x="3011" y="1"/>
                </a:lnTo>
                <a:close/>
              </a:path>
            </a:pathLst>
          </a:custGeom>
          <a:solidFill>
            <a:srgbClr val="646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011;p44">
            <a:extLst>
              <a:ext uri="{FF2B5EF4-FFF2-40B4-BE49-F238E27FC236}">
                <a16:creationId xmlns:a16="http://schemas.microsoft.com/office/drawing/2014/main" id="{CF85E865-0D83-DB2E-E200-75131B528858}"/>
              </a:ext>
            </a:extLst>
          </p:cNvPr>
          <p:cNvSpPr/>
          <p:nvPr/>
        </p:nvSpPr>
        <p:spPr>
          <a:xfrm>
            <a:off x="9647467" y="4462044"/>
            <a:ext cx="285604" cy="242474"/>
          </a:xfrm>
          <a:custGeom>
            <a:avLst/>
            <a:gdLst/>
            <a:ahLst/>
            <a:cxnLst/>
            <a:rect l="l" t="t" r="r" b="b"/>
            <a:pathLst>
              <a:path w="3258" h="2766" extrusionOk="0">
                <a:moveTo>
                  <a:pt x="246" y="1"/>
                </a:moveTo>
                <a:lnTo>
                  <a:pt x="154" y="31"/>
                </a:lnTo>
                <a:lnTo>
                  <a:pt x="62" y="62"/>
                </a:lnTo>
                <a:lnTo>
                  <a:pt x="31" y="154"/>
                </a:lnTo>
                <a:lnTo>
                  <a:pt x="0" y="246"/>
                </a:lnTo>
                <a:lnTo>
                  <a:pt x="0" y="492"/>
                </a:lnTo>
                <a:lnTo>
                  <a:pt x="3257" y="2766"/>
                </a:lnTo>
                <a:lnTo>
                  <a:pt x="3257" y="246"/>
                </a:lnTo>
                <a:lnTo>
                  <a:pt x="3226" y="154"/>
                </a:lnTo>
                <a:lnTo>
                  <a:pt x="3165" y="62"/>
                </a:lnTo>
                <a:lnTo>
                  <a:pt x="3104" y="31"/>
                </a:lnTo>
                <a:lnTo>
                  <a:pt x="3011" y="1"/>
                </a:lnTo>
                <a:close/>
              </a:path>
            </a:pathLst>
          </a:custGeom>
          <a:solidFill>
            <a:srgbClr val="484C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012;p44">
            <a:extLst>
              <a:ext uri="{FF2B5EF4-FFF2-40B4-BE49-F238E27FC236}">
                <a16:creationId xmlns:a16="http://schemas.microsoft.com/office/drawing/2014/main" id="{63D3B99C-5D44-832F-ABBF-2B8F4FEB33C5}"/>
              </a:ext>
            </a:extLst>
          </p:cNvPr>
          <p:cNvSpPr/>
          <p:nvPr/>
        </p:nvSpPr>
        <p:spPr>
          <a:xfrm>
            <a:off x="9146486" y="4381220"/>
            <a:ext cx="350212" cy="554991"/>
          </a:xfrm>
          <a:custGeom>
            <a:avLst/>
            <a:gdLst/>
            <a:ahLst/>
            <a:cxnLst/>
            <a:rect l="l" t="t" r="r" b="b"/>
            <a:pathLst>
              <a:path w="3995" h="6331" extrusionOk="0">
                <a:moveTo>
                  <a:pt x="154" y="1"/>
                </a:moveTo>
                <a:lnTo>
                  <a:pt x="92" y="554"/>
                </a:lnTo>
                <a:lnTo>
                  <a:pt x="92" y="800"/>
                </a:lnTo>
                <a:lnTo>
                  <a:pt x="62" y="1814"/>
                </a:lnTo>
                <a:lnTo>
                  <a:pt x="0" y="2551"/>
                </a:lnTo>
                <a:lnTo>
                  <a:pt x="92" y="3872"/>
                </a:lnTo>
                <a:lnTo>
                  <a:pt x="3872" y="6330"/>
                </a:lnTo>
                <a:lnTo>
                  <a:pt x="3933" y="6269"/>
                </a:lnTo>
                <a:lnTo>
                  <a:pt x="3964" y="6238"/>
                </a:lnTo>
                <a:lnTo>
                  <a:pt x="3995" y="6146"/>
                </a:lnTo>
                <a:lnTo>
                  <a:pt x="3964" y="6054"/>
                </a:lnTo>
                <a:lnTo>
                  <a:pt x="3810" y="5685"/>
                </a:lnTo>
                <a:lnTo>
                  <a:pt x="3687" y="5224"/>
                </a:lnTo>
                <a:lnTo>
                  <a:pt x="3564" y="4702"/>
                </a:lnTo>
                <a:lnTo>
                  <a:pt x="3564" y="4425"/>
                </a:lnTo>
                <a:lnTo>
                  <a:pt x="3534" y="4118"/>
                </a:lnTo>
                <a:lnTo>
                  <a:pt x="3534" y="2182"/>
                </a:lnTo>
                <a:lnTo>
                  <a:pt x="154" y="1"/>
                </a:lnTo>
                <a:close/>
              </a:path>
            </a:pathLst>
          </a:custGeom>
          <a:solidFill>
            <a:srgbClr val="484C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013;p44">
            <a:extLst>
              <a:ext uri="{FF2B5EF4-FFF2-40B4-BE49-F238E27FC236}">
                <a16:creationId xmlns:a16="http://schemas.microsoft.com/office/drawing/2014/main" id="{91018BB0-ADFA-9FE5-0B3B-53CAB02444B9}"/>
              </a:ext>
            </a:extLst>
          </p:cNvPr>
          <p:cNvSpPr/>
          <p:nvPr/>
        </p:nvSpPr>
        <p:spPr>
          <a:xfrm>
            <a:off x="9165333" y="4227726"/>
            <a:ext cx="299017" cy="317952"/>
          </a:xfrm>
          <a:custGeom>
            <a:avLst/>
            <a:gdLst/>
            <a:ahLst/>
            <a:cxnLst/>
            <a:rect l="l" t="t" r="r" b="b"/>
            <a:pathLst>
              <a:path w="3411" h="3627" extrusionOk="0">
                <a:moveTo>
                  <a:pt x="553" y="0"/>
                </a:moveTo>
                <a:lnTo>
                  <a:pt x="369" y="369"/>
                </a:lnTo>
                <a:lnTo>
                  <a:pt x="185" y="738"/>
                </a:lnTo>
                <a:lnTo>
                  <a:pt x="92" y="1137"/>
                </a:lnTo>
                <a:lnTo>
                  <a:pt x="0" y="1475"/>
                </a:lnTo>
                <a:lnTo>
                  <a:pt x="3319" y="3626"/>
                </a:lnTo>
                <a:lnTo>
                  <a:pt x="3319" y="2704"/>
                </a:lnTo>
                <a:lnTo>
                  <a:pt x="3349" y="2274"/>
                </a:lnTo>
                <a:lnTo>
                  <a:pt x="3411" y="1844"/>
                </a:lnTo>
                <a:lnTo>
                  <a:pt x="553" y="0"/>
                </a:lnTo>
                <a:close/>
              </a:path>
            </a:pathLst>
          </a:custGeom>
          <a:solidFill>
            <a:srgbClr val="484C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014;p44">
            <a:extLst>
              <a:ext uri="{FF2B5EF4-FFF2-40B4-BE49-F238E27FC236}">
                <a16:creationId xmlns:a16="http://schemas.microsoft.com/office/drawing/2014/main" id="{876ED2A4-6814-42CC-37DD-301AB8C9C2CE}"/>
              </a:ext>
            </a:extLst>
          </p:cNvPr>
          <p:cNvSpPr/>
          <p:nvPr/>
        </p:nvSpPr>
        <p:spPr>
          <a:xfrm>
            <a:off x="10078407" y="4685579"/>
            <a:ext cx="88" cy="88"/>
          </a:xfrm>
          <a:custGeom>
            <a:avLst/>
            <a:gdLst/>
            <a:ahLst/>
            <a:cxnLst/>
            <a:rect l="l" t="t" r="r" b="b"/>
            <a:pathLst>
              <a:path w="1" h="1" extrusionOk="0">
                <a:moveTo>
                  <a:pt x="0" y="1"/>
                </a:moveTo>
                <a:lnTo>
                  <a:pt x="0" y="1"/>
                </a:lnTo>
                <a:close/>
              </a:path>
            </a:pathLst>
          </a:custGeom>
          <a:solidFill>
            <a:srgbClr val="4241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015;p44">
            <a:extLst>
              <a:ext uri="{FF2B5EF4-FFF2-40B4-BE49-F238E27FC236}">
                <a16:creationId xmlns:a16="http://schemas.microsoft.com/office/drawing/2014/main" id="{C8168EBC-0F8F-1340-FD74-BB4ABADDD962}"/>
              </a:ext>
            </a:extLst>
          </p:cNvPr>
          <p:cNvSpPr/>
          <p:nvPr/>
        </p:nvSpPr>
        <p:spPr>
          <a:xfrm>
            <a:off x="10078407" y="4685579"/>
            <a:ext cx="88" cy="88"/>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016;p44">
            <a:extLst>
              <a:ext uri="{FF2B5EF4-FFF2-40B4-BE49-F238E27FC236}">
                <a16:creationId xmlns:a16="http://schemas.microsoft.com/office/drawing/2014/main" id="{2079BD1D-56AE-A7B8-2FD1-09A38047363F}"/>
              </a:ext>
            </a:extLst>
          </p:cNvPr>
          <p:cNvSpPr/>
          <p:nvPr/>
        </p:nvSpPr>
        <p:spPr>
          <a:xfrm>
            <a:off x="10072972" y="4515955"/>
            <a:ext cx="113260" cy="315234"/>
          </a:xfrm>
          <a:custGeom>
            <a:avLst/>
            <a:gdLst/>
            <a:ahLst/>
            <a:cxnLst/>
            <a:rect l="l" t="t" r="r" b="b"/>
            <a:pathLst>
              <a:path w="1292" h="3596" extrusionOk="0">
                <a:moveTo>
                  <a:pt x="62" y="0"/>
                </a:moveTo>
                <a:lnTo>
                  <a:pt x="93" y="676"/>
                </a:lnTo>
                <a:lnTo>
                  <a:pt x="93" y="1291"/>
                </a:lnTo>
                <a:lnTo>
                  <a:pt x="62" y="1936"/>
                </a:lnTo>
                <a:lnTo>
                  <a:pt x="1" y="2673"/>
                </a:lnTo>
                <a:lnTo>
                  <a:pt x="1" y="2858"/>
                </a:lnTo>
                <a:lnTo>
                  <a:pt x="1107" y="3595"/>
                </a:lnTo>
                <a:lnTo>
                  <a:pt x="1168" y="2981"/>
                </a:lnTo>
                <a:lnTo>
                  <a:pt x="1230" y="2489"/>
                </a:lnTo>
                <a:lnTo>
                  <a:pt x="1261" y="1997"/>
                </a:lnTo>
                <a:lnTo>
                  <a:pt x="1261" y="1905"/>
                </a:lnTo>
                <a:lnTo>
                  <a:pt x="1291" y="1659"/>
                </a:lnTo>
                <a:lnTo>
                  <a:pt x="1291" y="799"/>
                </a:lnTo>
                <a:lnTo>
                  <a:pt x="62" y="0"/>
                </a:lnTo>
                <a:close/>
              </a:path>
            </a:pathLst>
          </a:custGeom>
          <a:solidFill>
            <a:srgbClr val="484C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017;p44">
            <a:extLst>
              <a:ext uri="{FF2B5EF4-FFF2-40B4-BE49-F238E27FC236}">
                <a16:creationId xmlns:a16="http://schemas.microsoft.com/office/drawing/2014/main" id="{A9EFBA3B-ED60-13F7-14B2-43C0AB149FB8}"/>
              </a:ext>
            </a:extLst>
          </p:cNvPr>
          <p:cNvSpPr/>
          <p:nvPr/>
        </p:nvSpPr>
        <p:spPr>
          <a:xfrm>
            <a:off x="10062189" y="4367808"/>
            <a:ext cx="121325" cy="196715"/>
          </a:xfrm>
          <a:custGeom>
            <a:avLst/>
            <a:gdLst/>
            <a:ahLst/>
            <a:cxnLst/>
            <a:rect l="l" t="t" r="r" b="b"/>
            <a:pathLst>
              <a:path w="1384" h="2244" extrusionOk="0">
                <a:moveTo>
                  <a:pt x="1" y="0"/>
                </a:moveTo>
                <a:lnTo>
                  <a:pt x="62" y="461"/>
                </a:lnTo>
                <a:lnTo>
                  <a:pt x="124" y="1045"/>
                </a:lnTo>
                <a:lnTo>
                  <a:pt x="185" y="1475"/>
                </a:lnTo>
                <a:lnTo>
                  <a:pt x="1384" y="2243"/>
                </a:lnTo>
                <a:lnTo>
                  <a:pt x="1353" y="1537"/>
                </a:lnTo>
                <a:lnTo>
                  <a:pt x="1322" y="830"/>
                </a:lnTo>
                <a:lnTo>
                  <a:pt x="1" y="0"/>
                </a:lnTo>
                <a:close/>
              </a:path>
            </a:pathLst>
          </a:custGeom>
          <a:solidFill>
            <a:srgbClr val="484C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4" descr="A green circle with a black line&#10;&#10;Description automatically generated">
            <a:extLst>
              <a:ext uri="{FF2B5EF4-FFF2-40B4-BE49-F238E27FC236}">
                <a16:creationId xmlns:a16="http://schemas.microsoft.com/office/drawing/2014/main" id="{E147AD89-CFAF-B917-CDBF-811CC5B295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29956" y="391488"/>
            <a:ext cx="717920" cy="723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55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EE6A6-0F4A-78F3-32BE-8D78495D116A}"/>
              </a:ext>
            </a:extLst>
          </p:cNvPr>
          <p:cNvSpPr>
            <a:spLocks noGrp="1"/>
          </p:cNvSpPr>
          <p:nvPr>
            <p:ph type="title"/>
          </p:nvPr>
        </p:nvSpPr>
        <p:spPr/>
        <p:txBody>
          <a:bodyPr/>
          <a:lstStyle/>
          <a:p>
            <a:r>
              <a:rPr lang="en-US" dirty="0"/>
              <a:t>Future Iterations</a:t>
            </a:r>
          </a:p>
        </p:txBody>
      </p:sp>
      <p:sp>
        <p:nvSpPr>
          <p:cNvPr id="4" name="Date Placeholder 3">
            <a:extLst>
              <a:ext uri="{FF2B5EF4-FFF2-40B4-BE49-F238E27FC236}">
                <a16:creationId xmlns:a16="http://schemas.microsoft.com/office/drawing/2014/main" id="{989682F6-54C8-9F02-500F-8D97FD82EC65}"/>
              </a:ext>
            </a:extLst>
          </p:cNvPr>
          <p:cNvSpPr>
            <a:spLocks noGrp="1"/>
          </p:cNvSpPr>
          <p:nvPr>
            <p:ph type="dt" sz="half" idx="10"/>
          </p:nvPr>
        </p:nvSpPr>
        <p:spPr/>
        <p:txBody>
          <a:bodyPr/>
          <a:lstStyle/>
          <a:p>
            <a:fld id="{2F4E83F3-A1CB-4663-8CCF-367D65AB5D7D}" type="datetime1">
              <a:rPr lang="pt-PT"/>
              <a:t>18/12/2024</a:t>
            </a:fld>
            <a:endParaRPr lang="en-US" dirty="0"/>
          </a:p>
        </p:txBody>
      </p:sp>
      <p:sp>
        <p:nvSpPr>
          <p:cNvPr id="5" name="Slide Number Placeholder 4">
            <a:extLst>
              <a:ext uri="{FF2B5EF4-FFF2-40B4-BE49-F238E27FC236}">
                <a16:creationId xmlns:a16="http://schemas.microsoft.com/office/drawing/2014/main" id="{A5502843-D6A4-73E9-A9C5-CB4D56135C39}"/>
              </a:ext>
            </a:extLst>
          </p:cNvPr>
          <p:cNvSpPr>
            <a:spLocks noGrp="1"/>
          </p:cNvSpPr>
          <p:nvPr>
            <p:ph type="sldNum" sz="quarter" idx="12"/>
          </p:nvPr>
        </p:nvSpPr>
        <p:spPr/>
        <p:txBody>
          <a:bodyPr/>
          <a:lstStyle/>
          <a:p>
            <a:fld id="{CC057153-B650-4DEB-B370-79DDCFDCE934}" type="slidenum">
              <a:rPr lang="en-US" dirty="0"/>
              <a:t>22</a:t>
            </a:fld>
            <a:endParaRPr lang="en-US" dirty="0"/>
          </a:p>
        </p:txBody>
      </p:sp>
      <p:sp>
        <p:nvSpPr>
          <p:cNvPr id="7" name="TextBox 6">
            <a:extLst>
              <a:ext uri="{FF2B5EF4-FFF2-40B4-BE49-F238E27FC236}">
                <a16:creationId xmlns:a16="http://schemas.microsoft.com/office/drawing/2014/main" id="{A9AC4D28-669A-5569-865E-78BE8D261E13}"/>
              </a:ext>
            </a:extLst>
          </p:cNvPr>
          <p:cNvSpPr txBox="1"/>
          <p:nvPr/>
        </p:nvSpPr>
        <p:spPr>
          <a:xfrm>
            <a:off x="676140" y="1330817"/>
            <a:ext cx="10979239" cy="12874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en-US" dirty="0">
                <a:latin typeface="Arial"/>
                <a:cs typeface="Arial"/>
              </a:rPr>
              <a:t>Implement Missing User Story</a:t>
            </a:r>
          </a:p>
          <a:p>
            <a:pPr marL="285750" indent="-285750">
              <a:lnSpc>
                <a:spcPct val="150000"/>
              </a:lnSpc>
              <a:buFont typeface="Arial"/>
              <a:buChar char="•"/>
            </a:pPr>
            <a:r>
              <a:rPr lang="en-US" dirty="0">
                <a:latin typeface="Arial"/>
                <a:cs typeface="Arial"/>
              </a:rPr>
              <a:t>Implement Frontend Push Notifications</a:t>
            </a:r>
          </a:p>
          <a:p>
            <a:pPr marL="285750" indent="-285750">
              <a:lnSpc>
                <a:spcPct val="150000"/>
              </a:lnSpc>
              <a:buFont typeface="Arial"/>
              <a:buChar char="•"/>
            </a:pPr>
            <a:r>
              <a:rPr lang="en-US" dirty="0">
                <a:latin typeface="Arial"/>
                <a:cs typeface="Arial"/>
              </a:rPr>
              <a:t>Enhance Data Processing</a:t>
            </a:r>
          </a:p>
        </p:txBody>
      </p:sp>
      <p:pic>
        <p:nvPicPr>
          <p:cNvPr id="10" name="Content Placeholder 11" descr="A screenshot of a computer&#10;&#10;Description automatically generated">
            <a:extLst>
              <a:ext uri="{FF2B5EF4-FFF2-40B4-BE49-F238E27FC236}">
                <a16:creationId xmlns:a16="http://schemas.microsoft.com/office/drawing/2014/main" id="{5BA976AF-B018-7B58-6B6E-822EDAC60809}"/>
              </a:ext>
            </a:extLst>
          </p:cNvPr>
          <p:cNvPicPr>
            <a:picLocks noGrp="1" noChangeAspect="1"/>
          </p:cNvPicPr>
          <p:nvPr>
            <p:ph idx="1"/>
          </p:nvPr>
        </p:nvPicPr>
        <p:blipFill>
          <a:blip r:embed="rId2"/>
          <a:stretch>
            <a:fillRect/>
          </a:stretch>
        </p:blipFill>
        <p:spPr>
          <a:xfrm>
            <a:off x="1679618" y="2762126"/>
            <a:ext cx="8972281" cy="3690876"/>
          </a:xfrm>
        </p:spPr>
      </p:pic>
      <p:pic>
        <p:nvPicPr>
          <p:cNvPr id="6" name="Picture 4" descr="A green circle with a black line&#10;&#10;Description automatically generated">
            <a:extLst>
              <a:ext uri="{FF2B5EF4-FFF2-40B4-BE49-F238E27FC236}">
                <a16:creationId xmlns:a16="http://schemas.microsoft.com/office/drawing/2014/main" id="{D2DF6503-7214-AC4D-8D00-C2726EA27C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9956" y="391488"/>
            <a:ext cx="717920" cy="723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87421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63E9D-10FC-F83C-BC84-0EB0AB59DDCF}"/>
              </a:ext>
            </a:extLst>
          </p:cNvPr>
          <p:cNvSpPr>
            <a:spLocks noGrp="1"/>
          </p:cNvSpPr>
          <p:nvPr>
            <p:ph type="title"/>
          </p:nvPr>
        </p:nvSpPr>
        <p:spPr/>
        <p:txBody>
          <a:bodyPr/>
          <a:lstStyle/>
          <a:p>
            <a:r>
              <a:rPr lang="en-US"/>
              <a:t>Conclusion</a:t>
            </a:r>
          </a:p>
        </p:txBody>
      </p:sp>
      <p:sp>
        <p:nvSpPr>
          <p:cNvPr id="3" name="Content Placeholder 2">
            <a:extLst>
              <a:ext uri="{FF2B5EF4-FFF2-40B4-BE49-F238E27FC236}">
                <a16:creationId xmlns:a16="http://schemas.microsoft.com/office/drawing/2014/main" id="{5CA25D2B-4484-3BA3-6D5D-04EDE0AFB90E}"/>
              </a:ext>
            </a:extLst>
          </p:cNvPr>
          <p:cNvSpPr>
            <a:spLocks noGrp="1"/>
          </p:cNvSpPr>
          <p:nvPr>
            <p:ph idx="1"/>
          </p:nvPr>
        </p:nvSpPr>
        <p:spPr/>
        <p:txBody>
          <a:bodyPr/>
          <a:lstStyle/>
          <a:p>
            <a:r>
              <a:rPr lang="en-US" dirty="0"/>
              <a:t>Most defined goals were successfully reached</a:t>
            </a:r>
          </a:p>
          <a:p>
            <a:r>
              <a:rPr lang="en-US" dirty="0"/>
              <a:t>Learned good practices in Software Development</a:t>
            </a:r>
          </a:p>
          <a:p>
            <a:r>
              <a:rPr lang="en-US" dirty="0"/>
              <a:t>Improved our collaboration skills</a:t>
            </a:r>
          </a:p>
          <a:p>
            <a:r>
              <a:rPr lang="en-US" dirty="0"/>
              <a:t>Learned different technologies</a:t>
            </a:r>
          </a:p>
          <a:p>
            <a:r>
              <a:rPr lang="en-US" dirty="0"/>
              <a:t>Learned importance of each role and how to impersonate them</a:t>
            </a:r>
          </a:p>
          <a:p>
            <a:r>
              <a:rPr lang="en-US" dirty="0"/>
              <a:t>Sharpen planning/visioning skills</a:t>
            </a:r>
          </a:p>
          <a:p>
            <a:endParaRPr lang="en-US" dirty="0"/>
          </a:p>
        </p:txBody>
      </p:sp>
      <p:sp>
        <p:nvSpPr>
          <p:cNvPr id="4" name="Date Placeholder 3">
            <a:extLst>
              <a:ext uri="{FF2B5EF4-FFF2-40B4-BE49-F238E27FC236}">
                <a16:creationId xmlns:a16="http://schemas.microsoft.com/office/drawing/2014/main" id="{3605F851-BD14-57CF-4A53-E008772D8533}"/>
              </a:ext>
            </a:extLst>
          </p:cNvPr>
          <p:cNvSpPr>
            <a:spLocks noGrp="1"/>
          </p:cNvSpPr>
          <p:nvPr>
            <p:ph type="dt" sz="half" idx="10"/>
          </p:nvPr>
        </p:nvSpPr>
        <p:spPr/>
        <p:txBody>
          <a:bodyPr/>
          <a:lstStyle/>
          <a:p>
            <a:fld id="{2C392859-680E-4084-A0A9-5686ADB957DF}" type="datetime1">
              <a:rPr lang="en-US"/>
              <a:t>12/18/2024</a:t>
            </a:fld>
            <a:endParaRPr lang="en-US"/>
          </a:p>
        </p:txBody>
      </p:sp>
      <p:sp>
        <p:nvSpPr>
          <p:cNvPr id="5" name="Slide Number Placeholder 4">
            <a:extLst>
              <a:ext uri="{FF2B5EF4-FFF2-40B4-BE49-F238E27FC236}">
                <a16:creationId xmlns:a16="http://schemas.microsoft.com/office/drawing/2014/main" id="{7000B81E-0097-B2B7-3C0C-CE5A92AB1CCC}"/>
              </a:ext>
            </a:extLst>
          </p:cNvPr>
          <p:cNvSpPr>
            <a:spLocks noGrp="1"/>
          </p:cNvSpPr>
          <p:nvPr>
            <p:ph type="sldNum" sz="quarter" idx="12"/>
          </p:nvPr>
        </p:nvSpPr>
        <p:spPr/>
        <p:txBody>
          <a:bodyPr/>
          <a:lstStyle/>
          <a:p>
            <a:fld id="{CC057153-B650-4DEB-B370-79DDCFDCE934}" type="slidenum">
              <a:rPr lang="en-US" dirty="0"/>
              <a:t>23</a:t>
            </a:fld>
            <a:endParaRPr lang="en-US"/>
          </a:p>
        </p:txBody>
      </p:sp>
    </p:spTree>
    <p:extLst>
      <p:ext uri="{BB962C8B-B14F-4D97-AF65-F5344CB8AC3E}">
        <p14:creationId xmlns:p14="http://schemas.microsoft.com/office/powerpoint/2010/main" val="713693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Picture 4" descr="A green circle with a black line&#10;&#10;Description automatically generated">
            <a:extLst>
              <a:ext uri="{FF2B5EF4-FFF2-40B4-BE49-F238E27FC236}">
                <a16:creationId xmlns:a16="http://schemas.microsoft.com/office/drawing/2014/main" id="{F25039B6-40B1-8FCC-B2C3-5C212AB47A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29956" y="391488"/>
            <a:ext cx="717920" cy="7236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692E32C-0B0F-DE9F-DBB5-36C26E7E81D7}"/>
              </a:ext>
            </a:extLst>
          </p:cNvPr>
          <p:cNvSpPr>
            <a:spLocks noGrp="1"/>
          </p:cNvSpPr>
          <p:nvPr>
            <p:ph type="title"/>
          </p:nvPr>
        </p:nvSpPr>
        <p:spPr/>
        <p:txBody>
          <a:bodyPr/>
          <a:lstStyle/>
          <a:p>
            <a:r>
              <a:rPr lang="en-US" dirty="0">
                <a:latin typeface="Neue Haas Grotesk Text Pro"/>
                <a:cs typeface="Arial"/>
              </a:rPr>
              <a:t>Product Concept</a:t>
            </a:r>
            <a:endParaRPr lang="en-US" dirty="0">
              <a:latin typeface="Neue Haas Grotesk Text Pro"/>
            </a:endParaRPr>
          </a:p>
        </p:txBody>
      </p:sp>
      <p:sp>
        <p:nvSpPr>
          <p:cNvPr id="3" name="Content Placeholder 2">
            <a:extLst>
              <a:ext uri="{FF2B5EF4-FFF2-40B4-BE49-F238E27FC236}">
                <a16:creationId xmlns:a16="http://schemas.microsoft.com/office/drawing/2014/main" id="{072EC236-ACBC-C99F-1AC1-C0267B2D235E}"/>
              </a:ext>
            </a:extLst>
          </p:cNvPr>
          <p:cNvSpPr>
            <a:spLocks noGrp="1"/>
          </p:cNvSpPr>
          <p:nvPr>
            <p:ph sz="half" idx="1"/>
          </p:nvPr>
        </p:nvSpPr>
        <p:spPr>
          <a:xfrm>
            <a:off x="612648" y="1488798"/>
            <a:ext cx="10590627" cy="4351338"/>
          </a:xfrm>
        </p:spPr>
        <p:txBody>
          <a:bodyPr vert="horz" lIns="91440" tIns="45720" rIns="91440" bIns="45720" rtlCol="0" anchor="t">
            <a:normAutofit lnSpcReduction="10000"/>
          </a:bodyPr>
          <a:lstStyle/>
          <a:p>
            <a:pPr marL="0" indent="0" algn="just">
              <a:buNone/>
            </a:pPr>
            <a:r>
              <a:rPr lang="en-US" b="1" dirty="0" err="1">
                <a:latin typeface="Arial"/>
                <a:cs typeface="Arial"/>
              </a:rPr>
              <a:t>Carbox</a:t>
            </a:r>
            <a:r>
              <a:rPr lang="en-US" b="1" dirty="0">
                <a:latin typeface="Arial"/>
                <a:cs typeface="Arial"/>
              </a:rPr>
              <a:t> </a:t>
            </a:r>
            <a:r>
              <a:rPr lang="en-US" dirty="0">
                <a:latin typeface="Arial"/>
                <a:cs typeface="Arial"/>
              </a:rPr>
              <a:t>is web application which focuses on providing each of its users with precise and up to date information about their vehicles, presenting it in a simple, efficient and concise way. </a:t>
            </a:r>
          </a:p>
          <a:p>
            <a:pPr marL="0" indent="0" algn="just">
              <a:buNone/>
            </a:pPr>
            <a:r>
              <a:rPr lang="en-US" dirty="0">
                <a:latin typeface="Arial"/>
                <a:cs typeface="Arial"/>
              </a:rPr>
              <a:t>Such data is retrieved from each vehicle sensors through the use of an installed (or connected) </a:t>
            </a:r>
            <a:r>
              <a:rPr lang="en-US" b="1" dirty="0">
                <a:latin typeface="Arial"/>
                <a:cs typeface="Arial"/>
              </a:rPr>
              <a:t>ECU </a:t>
            </a:r>
            <a:r>
              <a:rPr lang="en-US" dirty="0">
                <a:latin typeface="Arial"/>
                <a:cs typeface="Arial"/>
              </a:rPr>
              <a:t>(Electronics Control Unit), that allows us to connect the vehicle to our system.</a:t>
            </a:r>
          </a:p>
          <a:p>
            <a:pPr marL="0" indent="0">
              <a:buNone/>
            </a:pPr>
            <a:r>
              <a:rPr lang="en-US" dirty="0">
                <a:latin typeface="Arial"/>
                <a:cs typeface="Arial"/>
              </a:rPr>
              <a:t>Our target users range from:</a:t>
            </a:r>
          </a:p>
          <a:p>
            <a:r>
              <a:rPr lang="en-US" dirty="0">
                <a:latin typeface="Arial"/>
                <a:cs typeface="Arial"/>
              </a:rPr>
              <a:t>Any regular person that (legally, we hope) uses a car</a:t>
            </a:r>
          </a:p>
          <a:p>
            <a:r>
              <a:rPr lang="en-US" dirty="0">
                <a:latin typeface="Arial"/>
                <a:cs typeface="Arial"/>
              </a:rPr>
              <a:t>Professional Racing Technicians</a:t>
            </a:r>
          </a:p>
          <a:p>
            <a:r>
              <a:rPr lang="en-US" dirty="0">
                <a:latin typeface="Arial"/>
                <a:cs typeface="Arial"/>
              </a:rPr>
              <a:t>Mechanics </a:t>
            </a:r>
          </a:p>
          <a:p>
            <a:r>
              <a:rPr lang="en-US" dirty="0">
                <a:latin typeface="Arial"/>
                <a:cs typeface="Arial"/>
              </a:rPr>
              <a:t>Car Shop Owners</a:t>
            </a:r>
          </a:p>
        </p:txBody>
      </p:sp>
      <p:sp>
        <p:nvSpPr>
          <p:cNvPr id="5" name="Date Placeholder 4">
            <a:extLst>
              <a:ext uri="{FF2B5EF4-FFF2-40B4-BE49-F238E27FC236}">
                <a16:creationId xmlns:a16="http://schemas.microsoft.com/office/drawing/2014/main" id="{B9DAFABA-CBFC-18E2-0E32-48CB96FFE05F}"/>
              </a:ext>
            </a:extLst>
          </p:cNvPr>
          <p:cNvSpPr>
            <a:spLocks noGrp="1"/>
          </p:cNvSpPr>
          <p:nvPr>
            <p:ph type="dt" sz="half" idx="10"/>
          </p:nvPr>
        </p:nvSpPr>
        <p:spPr/>
        <p:txBody>
          <a:bodyPr/>
          <a:lstStyle/>
          <a:p>
            <a:fld id="{813CC9C9-AA98-449A-A089-731D5AC816C4}" type="datetime1">
              <a:rPr lang="pt-PT"/>
              <a:t>18/12/2024</a:t>
            </a:fld>
            <a:endParaRPr lang="en-US" dirty="0"/>
          </a:p>
        </p:txBody>
      </p:sp>
      <p:sp>
        <p:nvSpPr>
          <p:cNvPr id="6" name="Slide Number Placeholder 5">
            <a:extLst>
              <a:ext uri="{FF2B5EF4-FFF2-40B4-BE49-F238E27FC236}">
                <a16:creationId xmlns:a16="http://schemas.microsoft.com/office/drawing/2014/main" id="{5DAC80BE-7E97-A6ED-450B-50DC0C2CB707}"/>
              </a:ext>
            </a:extLst>
          </p:cNvPr>
          <p:cNvSpPr>
            <a:spLocks noGrp="1"/>
          </p:cNvSpPr>
          <p:nvPr>
            <p:ph type="sldNum" sz="quarter" idx="12"/>
          </p:nvPr>
        </p:nvSpPr>
        <p:spPr/>
        <p:txBody>
          <a:bodyPr/>
          <a:lstStyle/>
          <a:p>
            <a:fld id="{CC057153-B650-4DEB-B370-79DDCFDCE934}" type="slidenum">
              <a:rPr lang="en-US" dirty="0"/>
              <a:t>3</a:t>
            </a:fld>
            <a:endParaRPr lang="en-US" dirty="0"/>
          </a:p>
        </p:txBody>
      </p:sp>
      <p:sp>
        <p:nvSpPr>
          <p:cNvPr id="4" name="Google Shape;1113;p36">
            <a:extLst>
              <a:ext uri="{FF2B5EF4-FFF2-40B4-BE49-F238E27FC236}">
                <a16:creationId xmlns:a16="http://schemas.microsoft.com/office/drawing/2014/main" id="{447D24E8-F8D8-BFD3-A6BD-CC6353DB14DC}"/>
              </a:ext>
            </a:extLst>
          </p:cNvPr>
          <p:cNvSpPr/>
          <p:nvPr/>
        </p:nvSpPr>
        <p:spPr>
          <a:xfrm>
            <a:off x="8655955" y="4531967"/>
            <a:ext cx="1603787" cy="1603724"/>
          </a:xfrm>
          <a:custGeom>
            <a:avLst/>
            <a:gdLst/>
            <a:ahLst/>
            <a:cxnLst/>
            <a:rect l="l" t="t" r="r" b="b"/>
            <a:pathLst>
              <a:path w="25592" h="25591" extrusionOk="0">
                <a:moveTo>
                  <a:pt x="12973" y="0"/>
                </a:moveTo>
                <a:cubicBezTo>
                  <a:pt x="12937" y="0"/>
                  <a:pt x="12906" y="30"/>
                  <a:pt x="12906" y="66"/>
                </a:cubicBezTo>
                <a:cubicBezTo>
                  <a:pt x="12906" y="101"/>
                  <a:pt x="12936" y="132"/>
                  <a:pt x="12972" y="132"/>
                </a:cubicBezTo>
                <a:lnTo>
                  <a:pt x="13104" y="134"/>
                </a:lnTo>
                <a:lnTo>
                  <a:pt x="13105" y="134"/>
                </a:lnTo>
                <a:cubicBezTo>
                  <a:pt x="13141" y="134"/>
                  <a:pt x="13170" y="107"/>
                  <a:pt x="13171" y="71"/>
                </a:cubicBezTo>
                <a:cubicBezTo>
                  <a:pt x="13172" y="34"/>
                  <a:pt x="13145" y="4"/>
                  <a:pt x="13108" y="3"/>
                </a:cubicBezTo>
                <a:lnTo>
                  <a:pt x="12975" y="0"/>
                </a:lnTo>
                <a:close/>
                <a:moveTo>
                  <a:pt x="12310" y="9"/>
                </a:moveTo>
                <a:lnTo>
                  <a:pt x="12178" y="15"/>
                </a:lnTo>
                <a:cubicBezTo>
                  <a:pt x="12142" y="16"/>
                  <a:pt x="12114" y="48"/>
                  <a:pt x="12115" y="84"/>
                </a:cubicBezTo>
                <a:cubicBezTo>
                  <a:pt x="12118" y="118"/>
                  <a:pt x="12147" y="146"/>
                  <a:pt x="12182" y="146"/>
                </a:cubicBezTo>
                <a:cubicBezTo>
                  <a:pt x="12183" y="146"/>
                  <a:pt x="12184" y="146"/>
                  <a:pt x="12183" y="148"/>
                </a:cubicBezTo>
                <a:lnTo>
                  <a:pt x="12315" y="142"/>
                </a:lnTo>
                <a:cubicBezTo>
                  <a:pt x="12352" y="141"/>
                  <a:pt x="12380" y="111"/>
                  <a:pt x="12378" y="74"/>
                </a:cubicBezTo>
                <a:cubicBezTo>
                  <a:pt x="12377" y="36"/>
                  <a:pt x="12350" y="12"/>
                  <a:pt x="12310" y="9"/>
                </a:cubicBezTo>
                <a:close/>
                <a:moveTo>
                  <a:pt x="13766" y="36"/>
                </a:moveTo>
                <a:cubicBezTo>
                  <a:pt x="13735" y="36"/>
                  <a:pt x="13700" y="61"/>
                  <a:pt x="13697" y="97"/>
                </a:cubicBezTo>
                <a:cubicBezTo>
                  <a:pt x="13695" y="133"/>
                  <a:pt x="13723" y="166"/>
                  <a:pt x="13759" y="168"/>
                </a:cubicBezTo>
                <a:lnTo>
                  <a:pt x="13890" y="178"/>
                </a:lnTo>
                <a:lnTo>
                  <a:pt x="13896" y="178"/>
                </a:lnTo>
                <a:cubicBezTo>
                  <a:pt x="13931" y="178"/>
                  <a:pt x="13958" y="153"/>
                  <a:pt x="13959" y="118"/>
                </a:cubicBezTo>
                <a:cubicBezTo>
                  <a:pt x="13962" y="81"/>
                  <a:pt x="13936" y="49"/>
                  <a:pt x="13900" y="46"/>
                </a:cubicBezTo>
                <a:lnTo>
                  <a:pt x="13768" y="36"/>
                </a:lnTo>
                <a:cubicBezTo>
                  <a:pt x="13767" y="36"/>
                  <a:pt x="13767" y="36"/>
                  <a:pt x="13766" y="36"/>
                </a:cubicBezTo>
                <a:close/>
                <a:moveTo>
                  <a:pt x="11525" y="61"/>
                </a:moveTo>
                <a:cubicBezTo>
                  <a:pt x="11523" y="61"/>
                  <a:pt x="11520" y="61"/>
                  <a:pt x="11518" y="62"/>
                </a:cubicBezTo>
                <a:lnTo>
                  <a:pt x="11386" y="76"/>
                </a:lnTo>
                <a:cubicBezTo>
                  <a:pt x="11349" y="80"/>
                  <a:pt x="11324" y="113"/>
                  <a:pt x="11328" y="149"/>
                </a:cubicBezTo>
                <a:cubicBezTo>
                  <a:pt x="11331" y="182"/>
                  <a:pt x="11359" y="208"/>
                  <a:pt x="11392" y="208"/>
                </a:cubicBezTo>
                <a:cubicBezTo>
                  <a:pt x="11395" y="208"/>
                  <a:pt x="11398" y="208"/>
                  <a:pt x="11400" y="207"/>
                </a:cubicBezTo>
                <a:lnTo>
                  <a:pt x="11531" y="193"/>
                </a:lnTo>
                <a:cubicBezTo>
                  <a:pt x="11567" y="189"/>
                  <a:pt x="11594" y="157"/>
                  <a:pt x="11590" y="121"/>
                </a:cubicBezTo>
                <a:cubicBezTo>
                  <a:pt x="11587" y="87"/>
                  <a:pt x="11558" y="61"/>
                  <a:pt x="11525" y="61"/>
                </a:cubicBezTo>
                <a:close/>
                <a:moveTo>
                  <a:pt x="14551" y="119"/>
                </a:moveTo>
                <a:cubicBezTo>
                  <a:pt x="14519" y="119"/>
                  <a:pt x="14490" y="143"/>
                  <a:pt x="14485" y="176"/>
                </a:cubicBezTo>
                <a:cubicBezTo>
                  <a:pt x="14480" y="211"/>
                  <a:pt x="14506" y="245"/>
                  <a:pt x="14541" y="250"/>
                </a:cubicBezTo>
                <a:lnTo>
                  <a:pt x="14672" y="269"/>
                </a:lnTo>
                <a:cubicBezTo>
                  <a:pt x="14675" y="270"/>
                  <a:pt x="14679" y="270"/>
                  <a:pt x="14683" y="270"/>
                </a:cubicBezTo>
                <a:cubicBezTo>
                  <a:pt x="14714" y="270"/>
                  <a:pt x="14742" y="248"/>
                  <a:pt x="14745" y="214"/>
                </a:cubicBezTo>
                <a:cubicBezTo>
                  <a:pt x="14751" y="177"/>
                  <a:pt x="14726" y="143"/>
                  <a:pt x="14690" y="138"/>
                </a:cubicBezTo>
                <a:lnTo>
                  <a:pt x="14560" y="120"/>
                </a:lnTo>
                <a:cubicBezTo>
                  <a:pt x="14557" y="119"/>
                  <a:pt x="14554" y="119"/>
                  <a:pt x="14551" y="119"/>
                </a:cubicBezTo>
                <a:close/>
                <a:moveTo>
                  <a:pt x="10739" y="165"/>
                </a:moveTo>
                <a:cubicBezTo>
                  <a:pt x="10735" y="165"/>
                  <a:pt x="10731" y="165"/>
                  <a:pt x="10727" y="166"/>
                </a:cubicBezTo>
                <a:lnTo>
                  <a:pt x="10597" y="187"/>
                </a:lnTo>
                <a:cubicBezTo>
                  <a:pt x="10561" y="194"/>
                  <a:pt x="10537" y="228"/>
                  <a:pt x="10544" y="264"/>
                </a:cubicBezTo>
                <a:cubicBezTo>
                  <a:pt x="10550" y="296"/>
                  <a:pt x="10577" y="319"/>
                  <a:pt x="10608" y="319"/>
                </a:cubicBezTo>
                <a:cubicBezTo>
                  <a:pt x="10612" y="319"/>
                  <a:pt x="10617" y="319"/>
                  <a:pt x="10619" y="317"/>
                </a:cubicBezTo>
                <a:lnTo>
                  <a:pt x="10747" y="296"/>
                </a:lnTo>
                <a:cubicBezTo>
                  <a:pt x="10785" y="291"/>
                  <a:pt x="10810" y="256"/>
                  <a:pt x="10803" y="220"/>
                </a:cubicBezTo>
                <a:cubicBezTo>
                  <a:pt x="10798" y="188"/>
                  <a:pt x="10770" y="165"/>
                  <a:pt x="10739" y="165"/>
                </a:cubicBezTo>
                <a:close/>
                <a:moveTo>
                  <a:pt x="15331" y="252"/>
                </a:moveTo>
                <a:cubicBezTo>
                  <a:pt x="15301" y="252"/>
                  <a:pt x="15275" y="274"/>
                  <a:pt x="15268" y="305"/>
                </a:cubicBezTo>
                <a:cubicBezTo>
                  <a:pt x="15260" y="341"/>
                  <a:pt x="15283" y="375"/>
                  <a:pt x="15319" y="383"/>
                </a:cubicBezTo>
                <a:lnTo>
                  <a:pt x="15447" y="409"/>
                </a:lnTo>
                <a:cubicBezTo>
                  <a:pt x="15452" y="412"/>
                  <a:pt x="15456" y="412"/>
                  <a:pt x="15461" y="412"/>
                </a:cubicBezTo>
                <a:cubicBezTo>
                  <a:pt x="15492" y="412"/>
                  <a:pt x="15519" y="389"/>
                  <a:pt x="15527" y="358"/>
                </a:cubicBezTo>
                <a:cubicBezTo>
                  <a:pt x="15534" y="322"/>
                  <a:pt x="15511" y="288"/>
                  <a:pt x="15476" y="281"/>
                </a:cubicBezTo>
                <a:lnTo>
                  <a:pt x="15346" y="254"/>
                </a:lnTo>
                <a:cubicBezTo>
                  <a:pt x="15341" y="253"/>
                  <a:pt x="15336" y="252"/>
                  <a:pt x="15331" y="252"/>
                </a:cubicBezTo>
                <a:close/>
                <a:moveTo>
                  <a:pt x="9961" y="315"/>
                </a:moveTo>
                <a:cubicBezTo>
                  <a:pt x="9957" y="315"/>
                  <a:pt x="9952" y="315"/>
                  <a:pt x="9947" y="316"/>
                </a:cubicBezTo>
                <a:lnTo>
                  <a:pt x="9818" y="347"/>
                </a:lnTo>
                <a:cubicBezTo>
                  <a:pt x="9783" y="355"/>
                  <a:pt x="9761" y="391"/>
                  <a:pt x="9769" y="427"/>
                </a:cubicBezTo>
                <a:cubicBezTo>
                  <a:pt x="9776" y="458"/>
                  <a:pt x="9804" y="478"/>
                  <a:pt x="9834" y="478"/>
                </a:cubicBezTo>
                <a:cubicBezTo>
                  <a:pt x="9839" y="478"/>
                  <a:pt x="9844" y="478"/>
                  <a:pt x="9849" y="475"/>
                </a:cubicBezTo>
                <a:lnTo>
                  <a:pt x="9977" y="445"/>
                </a:lnTo>
                <a:cubicBezTo>
                  <a:pt x="10013" y="437"/>
                  <a:pt x="10034" y="402"/>
                  <a:pt x="10027" y="366"/>
                </a:cubicBezTo>
                <a:cubicBezTo>
                  <a:pt x="10019" y="335"/>
                  <a:pt x="9992" y="315"/>
                  <a:pt x="9961" y="315"/>
                </a:cubicBezTo>
                <a:close/>
                <a:moveTo>
                  <a:pt x="16102" y="433"/>
                </a:moveTo>
                <a:cubicBezTo>
                  <a:pt x="16072" y="433"/>
                  <a:pt x="16045" y="453"/>
                  <a:pt x="16038" y="483"/>
                </a:cubicBezTo>
                <a:cubicBezTo>
                  <a:pt x="16029" y="517"/>
                  <a:pt x="16050" y="554"/>
                  <a:pt x="16085" y="563"/>
                </a:cubicBezTo>
                <a:lnTo>
                  <a:pt x="16212" y="598"/>
                </a:lnTo>
                <a:cubicBezTo>
                  <a:pt x="16218" y="599"/>
                  <a:pt x="16224" y="601"/>
                  <a:pt x="16230" y="601"/>
                </a:cubicBezTo>
                <a:cubicBezTo>
                  <a:pt x="16259" y="601"/>
                  <a:pt x="16285" y="581"/>
                  <a:pt x="16292" y="552"/>
                </a:cubicBezTo>
                <a:cubicBezTo>
                  <a:pt x="16301" y="516"/>
                  <a:pt x="16282" y="480"/>
                  <a:pt x="16246" y="470"/>
                </a:cubicBezTo>
                <a:cubicBezTo>
                  <a:pt x="16204" y="459"/>
                  <a:pt x="16161" y="446"/>
                  <a:pt x="16118" y="435"/>
                </a:cubicBezTo>
                <a:cubicBezTo>
                  <a:pt x="16113" y="434"/>
                  <a:pt x="16108" y="433"/>
                  <a:pt x="16102" y="433"/>
                </a:cubicBezTo>
                <a:close/>
                <a:moveTo>
                  <a:pt x="9195" y="516"/>
                </a:moveTo>
                <a:cubicBezTo>
                  <a:pt x="9189" y="516"/>
                  <a:pt x="9184" y="516"/>
                  <a:pt x="9178" y="518"/>
                </a:cubicBezTo>
                <a:lnTo>
                  <a:pt x="9051" y="557"/>
                </a:lnTo>
                <a:cubicBezTo>
                  <a:pt x="9016" y="567"/>
                  <a:pt x="8997" y="604"/>
                  <a:pt x="9007" y="639"/>
                </a:cubicBezTo>
                <a:cubicBezTo>
                  <a:pt x="9015" y="668"/>
                  <a:pt x="9042" y="686"/>
                  <a:pt x="9070" y="686"/>
                </a:cubicBezTo>
                <a:cubicBezTo>
                  <a:pt x="9077" y="686"/>
                  <a:pt x="9083" y="685"/>
                  <a:pt x="9089" y="682"/>
                </a:cubicBezTo>
                <a:cubicBezTo>
                  <a:pt x="9130" y="669"/>
                  <a:pt x="9173" y="658"/>
                  <a:pt x="9215" y="645"/>
                </a:cubicBezTo>
                <a:cubicBezTo>
                  <a:pt x="9250" y="635"/>
                  <a:pt x="9270" y="598"/>
                  <a:pt x="9260" y="563"/>
                </a:cubicBezTo>
                <a:cubicBezTo>
                  <a:pt x="9251" y="534"/>
                  <a:pt x="9224" y="516"/>
                  <a:pt x="9195" y="516"/>
                </a:cubicBezTo>
                <a:close/>
                <a:moveTo>
                  <a:pt x="16863" y="662"/>
                </a:moveTo>
                <a:cubicBezTo>
                  <a:pt x="16835" y="662"/>
                  <a:pt x="16809" y="680"/>
                  <a:pt x="16799" y="708"/>
                </a:cubicBezTo>
                <a:cubicBezTo>
                  <a:pt x="16786" y="742"/>
                  <a:pt x="16806" y="780"/>
                  <a:pt x="16840" y="791"/>
                </a:cubicBezTo>
                <a:cubicBezTo>
                  <a:pt x="16880" y="805"/>
                  <a:pt x="16923" y="819"/>
                  <a:pt x="16964" y="833"/>
                </a:cubicBezTo>
                <a:cubicBezTo>
                  <a:pt x="16972" y="836"/>
                  <a:pt x="16978" y="837"/>
                  <a:pt x="16986" y="837"/>
                </a:cubicBezTo>
                <a:cubicBezTo>
                  <a:pt x="17012" y="837"/>
                  <a:pt x="17038" y="821"/>
                  <a:pt x="17049" y="793"/>
                </a:cubicBezTo>
                <a:cubicBezTo>
                  <a:pt x="17062" y="759"/>
                  <a:pt x="17043" y="721"/>
                  <a:pt x="17008" y="709"/>
                </a:cubicBezTo>
                <a:cubicBezTo>
                  <a:pt x="16966" y="694"/>
                  <a:pt x="16924" y="680"/>
                  <a:pt x="16883" y="665"/>
                </a:cubicBezTo>
                <a:cubicBezTo>
                  <a:pt x="16876" y="663"/>
                  <a:pt x="16869" y="662"/>
                  <a:pt x="16863" y="662"/>
                </a:cubicBezTo>
                <a:close/>
                <a:moveTo>
                  <a:pt x="8444" y="764"/>
                </a:moveTo>
                <a:cubicBezTo>
                  <a:pt x="8437" y="764"/>
                  <a:pt x="8429" y="765"/>
                  <a:pt x="8422" y="768"/>
                </a:cubicBezTo>
                <a:lnTo>
                  <a:pt x="8297" y="814"/>
                </a:lnTo>
                <a:cubicBezTo>
                  <a:pt x="8263" y="827"/>
                  <a:pt x="8246" y="864"/>
                  <a:pt x="8259" y="899"/>
                </a:cubicBezTo>
                <a:cubicBezTo>
                  <a:pt x="8268" y="924"/>
                  <a:pt x="8294" y="940"/>
                  <a:pt x="8320" y="940"/>
                </a:cubicBezTo>
                <a:cubicBezTo>
                  <a:pt x="8329" y="940"/>
                  <a:pt x="8336" y="939"/>
                  <a:pt x="8343" y="938"/>
                </a:cubicBezTo>
                <a:lnTo>
                  <a:pt x="8466" y="892"/>
                </a:lnTo>
                <a:cubicBezTo>
                  <a:pt x="8501" y="879"/>
                  <a:pt x="8519" y="842"/>
                  <a:pt x="8506" y="807"/>
                </a:cubicBezTo>
                <a:cubicBezTo>
                  <a:pt x="8496" y="780"/>
                  <a:pt x="8471" y="764"/>
                  <a:pt x="8444" y="764"/>
                </a:cubicBezTo>
                <a:close/>
                <a:moveTo>
                  <a:pt x="17604" y="940"/>
                </a:moveTo>
                <a:cubicBezTo>
                  <a:pt x="17578" y="940"/>
                  <a:pt x="17554" y="955"/>
                  <a:pt x="17543" y="981"/>
                </a:cubicBezTo>
                <a:cubicBezTo>
                  <a:pt x="17529" y="1015"/>
                  <a:pt x="17546" y="1053"/>
                  <a:pt x="17579" y="1067"/>
                </a:cubicBezTo>
                <a:cubicBezTo>
                  <a:pt x="17620" y="1083"/>
                  <a:pt x="17660" y="1100"/>
                  <a:pt x="17701" y="1118"/>
                </a:cubicBezTo>
                <a:cubicBezTo>
                  <a:pt x="17708" y="1121"/>
                  <a:pt x="17717" y="1123"/>
                  <a:pt x="17727" y="1123"/>
                </a:cubicBezTo>
                <a:cubicBezTo>
                  <a:pt x="17752" y="1123"/>
                  <a:pt x="17776" y="1106"/>
                  <a:pt x="17788" y="1084"/>
                </a:cubicBezTo>
                <a:cubicBezTo>
                  <a:pt x="17801" y="1049"/>
                  <a:pt x="17785" y="1011"/>
                  <a:pt x="17752" y="997"/>
                </a:cubicBezTo>
                <a:cubicBezTo>
                  <a:pt x="17710" y="979"/>
                  <a:pt x="17670" y="962"/>
                  <a:pt x="17629" y="946"/>
                </a:cubicBezTo>
                <a:cubicBezTo>
                  <a:pt x="17621" y="942"/>
                  <a:pt x="17612" y="940"/>
                  <a:pt x="17604" y="940"/>
                </a:cubicBezTo>
                <a:close/>
                <a:moveTo>
                  <a:pt x="7710" y="1055"/>
                </a:moveTo>
                <a:cubicBezTo>
                  <a:pt x="7701" y="1055"/>
                  <a:pt x="7692" y="1057"/>
                  <a:pt x="7684" y="1060"/>
                </a:cubicBezTo>
                <a:lnTo>
                  <a:pt x="7563" y="1114"/>
                </a:lnTo>
                <a:cubicBezTo>
                  <a:pt x="7531" y="1130"/>
                  <a:pt x="7515" y="1168"/>
                  <a:pt x="7531" y="1201"/>
                </a:cubicBezTo>
                <a:cubicBezTo>
                  <a:pt x="7541" y="1227"/>
                  <a:pt x="7564" y="1241"/>
                  <a:pt x="7590" y="1241"/>
                </a:cubicBezTo>
                <a:cubicBezTo>
                  <a:pt x="7599" y="1241"/>
                  <a:pt x="7608" y="1240"/>
                  <a:pt x="7615" y="1234"/>
                </a:cubicBezTo>
                <a:lnTo>
                  <a:pt x="7736" y="1182"/>
                </a:lnTo>
                <a:cubicBezTo>
                  <a:pt x="7769" y="1169"/>
                  <a:pt x="7784" y="1129"/>
                  <a:pt x="7771" y="1095"/>
                </a:cubicBezTo>
                <a:cubicBezTo>
                  <a:pt x="7760" y="1069"/>
                  <a:pt x="7736" y="1055"/>
                  <a:pt x="7710" y="1055"/>
                </a:cubicBezTo>
                <a:close/>
                <a:moveTo>
                  <a:pt x="18329" y="1263"/>
                </a:moveTo>
                <a:cubicBezTo>
                  <a:pt x="18305" y="1263"/>
                  <a:pt x="18281" y="1276"/>
                  <a:pt x="18270" y="1300"/>
                </a:cubicBezTo>
                <a:cubicBezTo>
                  <a:pt x="18255" y="1333"/>
                  <a:pt x="18267" y="1372"/>
                  <a:pt x="18301" y="1388"/>
                </a:cubicBezTo>
                <a:cubicBezTo>
                  <a:pt x="18340" y="1407"/>
                  <a:pt x="18378" y="1427"/>
                  <a:pt x="18418" y="1446"/>
                </a:cubicBezTo>
                <a:cubicBezTo>
                  <a:pt x="18426" y="1449"/>
                  <a:pt x="18438" y="1452"/>
                  <a:pt x="18448" y="1452"/>
                </a:cubicBezTo>
                <a:cubicBezTo>
                  <a:pt x="18472" y="1452"/>
                  <a:pt x="18495" y="1438"/>
                  <a:pt x="18506" y="1416"/>
                </a:cubicBezTo>
                <a:cubicBezTo>
                  <a:pt x="18523" y="1385"/>
                  <a:pt x="18510" y="1345"/>
                  <a:pt x="18477" y="1328"/>
                </a:cubicBezTo>
                <a:cubicBezTo>
                  <a:pt x="18438" y="1308"/>
                  <a:pt x="18398" y="1288"/>
                  <a:pt x="18358" y="1269"/>
                </a:cubicBezTo>
                <a:cubicBezTo>
                  <a:pt x="18349" y="1265"/>
                  <a:pt x="18339" y="1263"/>
                  <a:pt x="18329" y="1263"/>
                </a:cubicBezTo>
                <a:close/>
                <a:moveTo>
                  <a:pt x="6998" y="1393"/>
                </a:moveTo>
                <a:cubicBezTo>
                  <a:pt x="6988" y="1393"/>
                  <a:pt x="6977" y="1395"/>
                  <a:pt x="6967" y="1400"/>
                </a:cubicBezTo>
                <a:cubicBezTo>
                  <a:pt x="6928" y="1420"/>
                  <a:pt x="6889" y="1441"/>
                  <a:pt x="6850" y="1461"/>
                </a:cubicBezTo>
                <a:cubicBezTo>
                  <a:pt x="6816" y="1479"/>
                  <a:pt x="6805" y="1519"/>
                  <a:pt x="6822" y="1550"/>
                </a:cubicBezTo>
                <a:cubicBezTo>
                  <a:pt x="6833" y="1574"/>
                  <a:pt x="6856" y="1586"/>
                  <a:pt x="6881" y="1586"/>
                </a:cubicBezTo>
                <a:cubicBezTo>
                  <a:pt x="6891" y="1586"/>
                  <a:pt x="6901" y="1584"/>
                  <a:pt x="6912" y="1576"/>
                </a:cubicBezTo>
                <a:cubicBezTo>
                  <a:pt x="6949" y="1555"/>
                  <a:pt x="6989" y="1535"/>
                  <a:pt x="7027" y="1517"/>
                </a:cubicBezTo>
                <a:cubicBezTo>
                  <a:pt x="7060" y="1501"/>
                  <a:pt x="7072" y="1460"/>
                  <a:pt x="7056" y="1428"/>
                </a:cubicBezTo>
                <a:cubicBezTo>
                  <a:pt x="7045" y="1405"/>
                  <a:pt x="7022" y="1393"/>
                  <a:pt x="6998" y="1393"/>
                </a:cubicBezTo>
                <a:close/>
                <a:moveTo>
                  <a:pt x="19032" y="1629"/>
                </a:moveTo>
                <a:cubicBezTo>
                  <a:pt x="19008" y="1629"/>
                  <a:pt x="18985" y="1641"/>
                  <a:pt x="18973" y="1663"/>
                </a:cubicBezTo>
                <a:cubicBezTo>
                  <a:pt x="18955" y="1695"/>
                  <a:pt x="18967" y="1734"/>
                  <a:pt x="18998" y="1753"/>
                </a:cubicBezTo>
                <a:cubicBezTo>
                  <a:pt x="19037" y="1774"/>
                  <a:pt x="19074" y="1796"/>
                  <a:pt x="19113" y="1818"/>
                </a:cubicBezTo>
                <a:cubicBezTo>
                  <a:pt x="19123" y="1825"/>
                  <a:pt x="19135" y="1827"/>
                  <a:pt x="19146" y="1827"/>
                </a:cubicBezTo>
                <a:cubicBezTo>
                  <a:pt x="19168" y="1827"/>
                  <a:pt x="19191" y="1814"/>
                  <a:pt x="19202" y="1795"/>
                </a:cubicBezTo>
                <a:cubicBezTo>
                  <a:pt x="19220" y="1763"/>
                  <a:pt x="19210" y="1722"/>
                  <a:pt x="19178" y="1704"/>
                </a:cubicBezTo>
                <a:cubicBezTo>
                  <a:pt x="19140" y="1681"/>
                  <a:pt x="19101" y="1660"/>
                  <a:pt x="19063" y="1637"/>
                </a:cubicBezTo>
                <a:cubicBezTo>
                  <a:pt x="19053" y="1632"/>
                  <a:pt x="19042" y="1629"/>
                  <a:pt x="19032" y="1629"/>
                </a:cubicBezTo>
                <a:close/>
                <a:moveTo>
                  <a:pt x="6306" y="1776"/>
                </a:moveTo>
                <a:cubicBezTo>
                  <a:pt x="6294" y="1776"/>
                  <a:pt x="6283" y="1779"/>
                  <a:pt x="6272" y="1786"/>
                </a:cubicBezTo>
                <a:lnTo>
                  <a:pt x="6157" y="1853"/>
                </a:lnTo>
                <a:cubicBezTo>
                  <a:pt x="6127" y="1873"/>
                  <a:pt x="6117" y="1914"/>
                  <a:pt x="6136" y="1944"/>
                </a:cubicBezTo>
                <a:cubicBezTo>
                  <a:pt x="6149" y="1965"/>
                  <a:pt x="6171" y="1976"/>
                  <a:pt x="6192" y="1976"/>
                </a:cubicBezTo>
                <a:cubicBezTo>
                  <a:pt x="6203" y="1976"/>
                  <a:pt x="6216" y="1973"/>
                  <a:pt x="6227" y="1968"/>
                </a:cubicBezTo>
                <a:lnTo>
                  <a:pt x="6340" y="1899"/>
                </a:lnTo>
                <a:cubicBezTo>
                  <a:pt x="6371" y="1881"/>
                  <a:pt x="6382" y="1841"/>
                  <a:pt x="6362" y="1809"/>
                </a:cubicBezTo>
                <a:cubicBezTo>
                  <a:pt x="6350" y="1788"/>
                  <a:pt x="6328" y="1776"/>
                  <a:pt x="6306" y="1776"/>
                </a:cubicBezTo>
                <a:close/>
                <a:moveTo>
                  <a:pt x="19709" y="2040"/>
                </a:moveTo>
                <a:cubicBezTo>
                  <a:pt x="19688" y="2040"/>
                  <a:pt x="19666" y="2051"/>
                  <a:pt x="19653" y="2070"/>
                </a:cubicBezTo>
                <a:cubicBezTo>
                  <a:pt x="19633" y="2100"/>
                  <a:pt x="19642" y="2141"/>
                  <a:pt x="19673" y="2161"/>
                </a:cubicBezTo>
                <a:lnTo>
                  <a:pt x="19783" y="2233"/>
                </a:lnTo>
                <a:cubicBezTo>
                  <a:pt x="19794" y="2240"/>
                  <a:pt x="19807" y="2244"/>
                  <a:pt x="19820" y="2244"/>
                </a:cubicBezTo>
                <a:cubicBezTo>
                  <a:pt x="19842" y="2244"/>
                  <a:pt x="19862" y="2232"/>
                  <a:pt x="19875" y="2215"/>
                </a:cubicBezTo>
                <a:cubicBezTo>
                  <a:pt x="19894" y="2185"/>
                  <a:pt x="19887" y="2144"/>
                  <a:pt x="19856" y="2123"/>
                </a:cubicBezTo>
                <a:lnTo>
                  <a:pt x="19744" y="2051"/>
                </a:lnTo>
                <a:cubicBezTo>
                  <a:pt x="19734" y="2044"/>
                  <a:pt x="19721" y="2040"/>
                  <a:pt x="19709" y="2040"/>
                </a:cubicBezTo>
                <a:close/>
                <a:moveTo>
                  <a:pt x="5638" y="2200"/>
                </a:moveTo>
                <a:cubicBezTo>
                  <a:pt x="5625" y="2200"/>
                  <a:pt x="5613" y="2204"/>
                  <a:pt x="5602" y="2211"/>
                </a:cubicBezTo>
                <a:lnTo>
                  <a:pt x="5492" y="2287"/>
                </a:lnTo>
                <a:cubicBezTo>
                  <a:pt x="5462" y="2307"/>
                  <a:pt x="5456" y="2350"/>
                  <a:pt x="5476" y="2379"/>
                </a:cubicBezTo>
                <a:cubicBezTo>
                  <a:pt x="5489" y="2398"/>
                  <a:pt x="5510" y="2408"/>
                  <a:pt x="5530" y="2408"/>
                </a:cubicBezTo>
                <a:cubicBezTo>
                  <a:pt x="5543" y="2408"/>
                  <a:pt x="5556" y="2404"/>
                  <a:pt x="5568" y="2395"/>
                </a:cubicBezTo>
                <a:lnTo>
                  <a:pt x="5676" y="2322"/>
                </a:lnTo>
                <a:cubicBezTo>
                  <a:pt x="5706" y="2301"/>
                  <a:pt x="5714" y="2260"/>
                  <a:pt x="5694" y="2230"/>
                </a:cubicBezTo>
                <a:cubicBezTo>
                  <a:pt x="5681" y="2210"/>
                  <a:pt x="5659" y="2200"/>
                  <a:pt x="5638" y="2200"/>
                </a:cubicBezTo>
                <a:close/>
                <a:moveTo>
                  <a:pt x="20360" y="2490"/>
                </a:moveTo>
                <a:cubicBezTo>
                  <a:pt x="20340" y="2490"/>
                  <a:pt x="20320" y="2499"/>
                  <a:pt x="20307" y="2517"/>
                </a:cubicBezTo>
                <a:cubicBezTo>
                  <a:pt x="20286" y="2547"/>
                  <a:pt x="20292" y="2588"/>
                  <a:pt x="20321" y="2609"/>
                </a:cubicBezTo>
                <a:lnTo>
                  <a:pt x="20426" y="2689"/>
                </a:lnTo>
                <a:cubicBezTo>
                  <a:pt x="20438" y="2698"/>
                  <a:pt x="20451" y="2701"/>
                  <a:pt x="20466" y="2701"/>
                </a:cubicBezTo>
                <a:cubicBezTo>
                  <a:pt x="20486" y="2701"/>
                  <a:pt x="20506" y="2692"/>
                  <a:pt x="20518" y="2675"/>
                </a:cubicBezTo>
                <a:cubicBezTo>
                  <a:pt x="20539" y="2646"/>
                  <a:pt x="20535" y="2604"/>
                  <a:pt x="20506" y="2583"/>
                </a:cubicBezTo>
                <a:lnTo>
                  <a:pt x="20399" y="2503"/>
                </a:lnTo>
                <a:cubicBezTo>
                  <a:pt x="20387" y="2494"/>
                  <a:pt x="20374" y="2490"/>
                  <a:pt x="20360" y="2490"/>
                </a:cubicBezTo>
                <a:close/>
                <a:moveTo>
                  <a:pt x="4999" y="2664"/>
                </a:moveTo>
                <a:cubicBezTo>
                  <a:pt x="4984" y="2664"/>
                  <a:pt x="4970" y="2669"/>
                  <a:pt x="4958" y="2679"/>
                </a:cubicBezTo>
                <a:cubicBezTo>
                  <a:pt x="4923" y="2705"/>
                  <a:pt x="4889" y="2734"/>
                  <a:pt x="4855" y="2761"/>
                </a:cubicBezTo>
                <a:cubicBezTo>
                  <a:pt x="4826" y="2783"/>
                  <a:pt x="4821" y="2825"/>
                  <a:pt x="4845" y="2854"/>
                </a:cubicBezTo>
                <a:cubicBezTo>
                  <a:pt x="4857" y="2870"/>
                  <a:pt x="4876" y="2879"/>
                  <a:pt x="4896" y="2879"/>
                </a:cubicBezTo>
                <a:cubicBezTo>
                  <a:pt x="4909" y="2879"/>
                  <a:pt x="4923" y="2874"/>
                  <a:pt x="4935" y="2863"/>
                </a:cubicBezTo>
                <a:lnTo>
                  <a:pt x="5039" y="2782"/>
                </a:lnTo>
                <a:cubicBezTo>
                  <a:pt x="5067" y="2761"/>
                  <a:pt x="5073" y="2719"/>
                  <a:pt x="5050" y="2690"/>
                </a:cubicBezTo>
                <a:cubicBezTo>
                  <a:pt x="5038" y="2673"/>
                  <a:pt x="5018" y="2664"/>
                  <a:pt x="4999" y="2664"/>
                </a:cubicBezTo>
                <a:close/>
                <a:moveTo>
                  <a:pt x="20981" y="2980"/>
                </a:moveTo>
                <a:cubicBezTo>
                  <a:pt x="20963" y="2980"/>
                  <a:pt x="20944" y="2988"/>
                  <a:pt x="20931" y="3003"/>
                </a:cubicBezTo>
                <a:cubicBezTo>
                  <a:pt x="20907" y="3032"/>
                  <a:pt x="20911" y="3074"/>
                  <a:pt x="20939" y="3096"/>
                </a:cubicBezTo>
                <a:lnTo>
                  <a:pt x="21039" y="3182"/>
                </a:lnTo>
                <a:cubicBezTo>
                  <a:pt x="21052" y="3193"/>
                  <a:pt x="21067" y="3198"/>
                  <a:pt x="21083" y="3198"/>
                </a:cubicBezTo>
                <a:cubicBezTo>
                  <a:pt x="21101" y="3198"/>
                  <a:pt x="21120" y="3190"/>
                  <a:pt x="21134" y="3175"/>
                </a:cubicBezTo>
                <a:cubicBezTo>
                  <a:pt x="21156" y="3146"/>
                  <a:pt x="21153" y="3106"/>
                  <a:pt x="21126" y="3081"/>
                </a:cubicBezTo>
                <a:lnTo>
                  <a:pt x="21024" y="2996"/>
                </a:lnTo>
                <a:cubicBezTo>
                  <a:pt x="21012" y="2985"/>
                  <a:pt x="20997" y="2980"/>
                  <a:pt x="20981" y="2980"/>
                </a:cubicBezTo>
                <a:close/>
                <a:moveTo>
                  <a:pt x="4390" y="3170"/>
                </a:moveTo>
                <a:cubicBezTo>
                  <a:pt x="4375" y="3170"/>
                  <a:pt x="4359" y="3175"/>
                  <a:pt x="4346" y="3186"/>
                </a:cubicBezTo>
                <a:lnTo>
                  <a:pt x="4247" y="3274"/>
                </a:lnTo>
                <a:cubicBezTo>
                  <a:pt x="4221" y="3299"/>
                  <a:pt x="4217" y="3341"/>
                  <a:pt x="4242" y="3367"/>
                </a:cubicBezTo>
                <a:cubicBezTo>
                  <a:pt x="4254" y="3382"/>
                  <a:pt x="4273" y="3390"/>
                  <a:pt x="4290" y="3390"/>
                </a:cubicBezTo>
                <a:cubicBezTo>
                  <a:pt x="4305" y="3390"/>
                  <a:pt x="4323" y="3385"/>
                  <a:pt x="4335" y="3373"/>
                </a:cubicBezTo>
                <a:cubicBezTo>
                  <a:pt x="4369" y="3344"/>
                  <a:pt x="4401" y="3314"/>
                  <a:pt x="4433" y="3286"/>
                </a:cubicBezTo>
                <a:cubicBezTo>
                  <a:pt x="4462" y="3262"/>
                  <a:pt x="4464" y="3220"/>
                  <a:pt x="4441" y="3193"/>
                </a:cubicBezTo>
                <a:cubicBezTo>
                  <a:pt x="4427" y="3178"/>
                  <a:pt x="4409" y="3170"/>
                  <a:pt x="4390" y="3170"/>
                </a:cubicBezTo>
                <a:close/>
                <a:moveTo>
                  <a:pt x="21572" y="3509"/>
                </a:moveTo>
                <a:cubicBezTo>
                  <a:pt x="21555" y="3509"/>
                  <a:pt x="21538" y="3516"/>
                  <a:pt x="21525" y="3529"/>
                </a:cubicBezTo>
                <a:cubicBezTo>
                  <a:pt x="21500" y="3556"/>
                  <a:pt x="21500" y="3597"/>
                  <a:pt x="21528" y="3622"/>
                </a:cubicBezTo>
                <a:cubicBezTo>
                  <a:pt x="21559" y="3652"/>
                  <a:pt x="21591" y="3683"/>
                  <a:pt x="21622" y="3713"/>
                </a:cubicBezTo>
                <a:cubicBezTo>
                  <a:pt x="21635" y="3727"/>
                  <a:pt x="21652" y="3733"/>
                  <a:pt x="21668" y="3733"/>
                </a:cubicBezTo>
                <a:cubicBezTo>
                  <a:pt x="21684" y="3733"/>
                  <a:pt x="21701" y="3727"/>
                  <a:pt x="21715" y="3712"/>
                </a:cubicBezTo>
                <a:cubicBezTo>
                  <a:pt x="21741" y="3687"/>
                  <a:pt x="21740" y="3645"/>
                  <a:pt x="21714" y="3619"/>
                </a:cubicBezTo>
                <a:lnTo>
                  <a:pt x="21618" y="3527"/>
                </a:lnTo>
                <a:cubicBezTo>
                  <a:pt x="21605" y="3515"/>
                  <a:pt x="21589" y="3509"/>
                  <a:pt x="21572" y="3509"/>
                </a:cubicBezTo>
                <a:close/>
                <a:moveTo>
                  <a:pt x="3810" y="3711"/>
                </a:moveTo>
                <a:cubicBezTo>
                  <a:pt x="3793" y="3711"/>
                  <a:pt x="3776" y="3717"/>
                  <a:pt x="3763" y="3730"/>
                </a:cubicBezTo>
                <a:cubicBezTo>
                  <a:pt x="3732" y="3762"/>
                  <a:pt x="3701" y="3793"/>
                  <a:pt x="3670" y="3825"/>
                </a:cubicBezTo>
                <a:cubicBezTo>
                  <a:pt x="3645" y="3850"/>
                  <a:pt x="3646" y="3892"/>
                  <a:pt x="3671" y="3918"/>
                </a:cubicBezTo>
                <a:cubicBezTo>
                  <a:pt x="3684" y="3931"/>
                  <a:pt x="3701" y="3937"/>
                  <a:pt x="3717" y="3937"/>
                </a:cubicBezTo>
                <a:cubicBezTo>
                  <a:pt x="3736" y="3937"/>
                  <a:pt x="3752" y="3931"/>
                  <a:pt x="3765" y="3917"/>
                </a:cubicBezTo>
                <a:cubicBezTo>
                  <a:pt x="3796" y="3885"/>
                  <a:pt x="3827" y="3855"/>
                  <a:pt x="3857" y="3824"/>
                </a:cubicBezTo>
                <a:cubicBezTo>
                  <a:pt x="3883" y="3798"/>
                  <a:pt x="3883" y="3755"/>
                  <a:pt x="3857" y="3730"/>
                </a:cubicBezTo>
                <a:cubicBezTo>
                  <a:pt x="3845" y="3717"/>
                  <a:pt x="3827" y="3711"/>
                  <a:pt x="3810" y="3711"/>
                </a:cubicBezTo>
                <a:close/>
                <a:moveTo>
                  <a:pt x="22130" y="4073"/>
                </a:moveTo>
                <a:cubicBezTo>
                  <a:pt x="22114" y="4073"/>
                  <a:pt x="22098" y="4079"/>
                  <a:pt x="22085" y="4091"/>
                </a:cubicBezTo>
                <a:cubicBezTo>
                  <a:pt x="22058" y="4115"/>
                  <a:pt x="22057" y="4157"/>
                  <a:pt x="22081" y="4184"/>
                </a:cubicBezTo>
                <a:lnTo>
                  <a:pt x="22169" y="4280"/>
                </a:lnTo>
                <a:cubicBezTo>
                  <a:pt x="22183" y="4295"/>
                  <a:pt x="22200" y="4302"/>
                  <a:pt x="22218" y="4302"/>
                </a:cubicBezTo>
                <a:cubicBezTo>
                  <a:pt x="22234" y="4302"/>
                  <a:pt x="22249" y="4296"/>
                  <a:pt x="22262" y="4285"/>
                </a:cubicBezTo>
                <a:cubicBezTo>
                  <a:pt x="22290" y="4261"/>
                  <a:pt x="22292" y="4219"/>
                  <a:pt x="22268" y="4192"/>
                </a:cubicBezTo>
                <a:cubicBezTo>
                  <a:pt x="22239" y="4159"/>
                  <a:pt x="22209" y="4127"/>
                  <a:pt x="22179" y="4095"/>
                </a:cubicBezTo>
                <a:cubicBezTo>
                  <a:pt x="22165" y="4080"/>
                  <a:pt x="22147" y="4073"/>
                  <a:pt x="22130" y="4073"/>
                </a:cubicBezTo>
                <a:close/>
                <a:moveTo>
                  <a:pt x="3266" y="4288"/>
                </a:moveTo>
                <a:cubicBezTo>
                  <a:pt x="3248" y="4288"/>
                  <a:pt x="3230" y="4295"/>
                  <a:pt x="3218" y="4310"/>
                </a:cubicBezTo>
                <a:cubicBezTo>
                  <a:pt x="3189" y="4343"/>
                  <a:pt x="3160" y="4376"/>
                  <a:pt x="3131" y="4409"/>
                </a:cubicBezTo>
                <a:cubicBezTo>
                  <a:pt x="3106" y="4438"/>
                  <a:pt x="3110" y="4479"/>
                  <a:pt x="3137" y="4502"/>
                </a:cubicBezTo>
                <a:cubicBezTo>
                  <a:pt x="3149" y="4514"/>
                  <a:pt x="3165" y="4520"/>
                  <a:pt x="3180" y="4520"/>
                </a:cubicBezTo>
                <a:cubicBezTo>
                  <a:pt x="3199" y="4520"/>
                  <a:pt x="3218" y="4510"/>
                  <a:pt x="3229" y="4496"/>
                </a:cubicBezTo>
                <a:cubicBezTo>
                  <a:pt x="3259" y="4463"/>
                  <a:pt x="3286" y="4431"/>
                  <a:pt x="3316" y="4398"/>
                </a:cubicBezTo>
                <a:cubicBezTo>
                  <a:pt x="3341" y="4371"/>
                  <a:pt x="3338" y="4328"/>
                  <a:pt x="3311" y="4305"/>
                </a:cubicBezTo>
                <a:cubicBezTo>
                  <a:pt x="3298" y="4293"/>
                  <a:pt x="3282" y="4288"/>
                  <a:pt x="3266" y="4288"/>
                </a:cubicBezTo>
                <a:close/>
                <a:moveTo>
                  <a:pt x="22648" y="4668"/>
                </a:moveTo>
                <a:cubicBezTo>
                  <a:pt x="22633" y="4668"/>
                  <a:pt x="22618" y="4673"/>
                  <a:pt x="22605" y="4683"/>
                </a:cubicBezTo>
                <a:cubicBezTo>
                  <a:pt x="22578" y="4706"/>
                  <a:pt x="22573" y="4748"/>
                  <a:pt x="22596" y="4776"/>
                </a:cubicBezTo>
                <a:cubicBezTo>
                  <a:pt x="22625" y="4811"/>
                  <a:pt x="22652" y="4844"/>
                  <a:pt x="22680" y="4879"/>
                </a:cubicBezTo>
                <a:cubicBezTo>
                  <a:pt x="22692" y="4894"/>
                  <a:pt x="22712" y="4903"/>
                  <a:pt x="22731" y="4903"/>
                </a:cubicBezTo>
                <a:cubicBezTo>
                  <a:pt x="22746" y="4903"/>
                  <a:pt x="22761" y="4898"/>
                  <a:pt x="22772" y="4888"/>
                </a:cubicBezTo>
                <a:cubicBezTo>
                  <a:pt x="22800" y="4864"/>
                  <a:pt x="22805" y="4822"/>
                  <a:pt x="22782" y="4794"/>
                </a:cubicBezTo>
                <a:cubicBezTo>
                  <a:pt x="22755" y="4761"/>
                  <a:pt x="22727" y="4726"/>
                  <a:pt x="22698" y="4692"/>
                </a:cubicBezTo>
                <a:cubicBezTo>
                  <a:pt x="22685" y="4676"/>
                  <a:pt x="22667" y="4668"/>
                  <a:pt x="22648" y="4668"/>
                </a:cubicBezTo>
                <a:close/>
                <a:moveTo>
                  <a:pt x="2761" y="4895"/>
                </a:moveTo>
                <a:cubicBezTo>
                  <a:pt x="2741" y="4895"/>
                  <a:pt x="2722" y="4904"/>
                  <a:pt x="2708" y="4921"/>
                </a:cubicBezTo>
                <a:cubicBezTo>
                  <a:pt x="2682" y="4955"/>
                  <a:pt x="2655" y="4991"/>
                  <a:pt x="2627" y="5025"/>
                </a:cubicBezTo>
                <a:cubicBezTo>
                  <a:pt x="2606" y="5054"/>
                  <a:pt x="2611" y="5096"/>
                  <a:pt x="2641" y="5118"/>
                </a:cubicBezTo>
                <a:cubicBezTo>
                  <a:pt x="2652" y="5128"/>
                  <a:pt x="2666" y="5131"/>
                  <a:pt x="2681" y="5131"/>
                </a:cubicBezTo>
                <a:cubicBezTo>
                  <a:pt x="2701" y="5131"/>
                  <a:pt x="2720" y="5124"/>
                  <a:pt x="2733" y="5106"/>
                </a:cubicBezTo>
                <a:lnTo>
                  <a:pt x="2814" y="5003"/>
                </a:lnTo>
                <a:cubicBezTo>
                  <a:pt x="2836" y="4973"/>
                  <a:pt x="2830" y="4932"/>
                  <a:pt x="2801" y="4909"/>
                </a:cubicBezTo>
                <a:cubicBezTo>
                  <a:pt x="2789" y="4899"/>
                  <a:pt x="2775" y="4895"/>
                  <a:pt x="2761" y="4895"/>
                </a:cubicBezTo>
                <a:close/>
                <a:moveTo>
                  <a:pt x="23130" y="5295"/>
                </a:moveTo>
                <a:cubicBezTo>
                  <a:pt x="23116" y="5295"/>
                  <a:pt x="23103" y="5300"/>
                  <a:pt x="23091" y="5308"/>
                </a:cubicBezTo>
                <a:cubicBezTo>
                  <a:pt x="23063" y="5330"/>
                  <a:pt x="23054" y="5371"/>
                  <a:pt x="23076" y="5401"/>
                </a:cubicBezTo>
                <a:cubicBezTo>
                  <a:pt x="23101" y="5434"/>
                  <a:pt x="23127" y="5471"/>
                  <a:pt x="23153" y="5506"/>
                </a:cubicBezTo>
                <a:cubicBezTo>
                  <a:pt x="23166" y="5524"/>
                  <a:pt x="23186" y="5535"/>
                  <a:pt x="23207" y="5535"/>
                </a:cubicBezTo>
                <a:cubicBezTo>
                  <a:pt x="23221" y="5535"/>
                  <a:pt x="23233" y="5531"/>
                  <a:pt x="23245" y="5523"/>
                </a:cubicBezTo>
                <a:cubicBezTo>
                  <a:pt x="23274" y="5503"/>
                  <a:pt x="23280" y="5460"/>
                  <a:pt x="23260" y="5431"/>
                </a:cubicBezTo>
                <a:lnTo>
                  <a:pt x="23183" y="5324"/>
                </a:lnTo>
                <a:cubicBezTo>
                  <a:pt x="23170" y="5305"/>
                  <a:pt x="23150" y="5295"/>
                  <a:pt x="23130" y="5295"/>
                </a:cubicBezTo>
                <a:close/>
                <a:moveTo>
                  <a:pt x="2292" y="5534"/>
                </a:moveTo>
                <a:cubicBezTo>
                  <a:pt x="2271" y="5534"/>
                  <a:pt x="2250" y="5544"/>
                  <a:pt x="2238" y="5562"/>
                </a:cubicBezTo>
                <a:cubicBezTo>
                  <a:pt x="2213" y="5599"/>
                  <a:pt x="2187" y="5636"/>
                  <a:pt x="2164" y="5673"/>
                </a:cubicBezTo>
                <a:cubicBezTo>
                  <a:pt x="2143" y="5703"/>
                  <a:pt x="2151" y="5744"/>
                  <a:pt x="2181" y="5765"/>
                </a:cubicBezTo>
                <a:cubicBezTo>
                  <a:pt x="2193" y="5773"/>
                  <a:pt x="2206" y="5776"/>
                  <a:pt x="2218" y="5776"/>
                </a:cubicBezTo>
                <a:cubicBezTo>
                  <a:pt x="2241" y="5776"/>
                  <a:pt x="2261" y="5766"/>
                  <a:pt x="2272" y="5747"/>
                </a:cubicBezTo>
                <a:cubicBezTo>
                  <a:pt x="2297" y="5710"/>
                  <a:pt x="2323" y="5674"/>
                  <a:pt x="2346" y="5638"/>
                </a:cubicBezTo>
                <a:cubicBezTo>
                  <a:pt x="2367" y="5607"/>
                  <a:pt x="2360" y="5566"/>
                  <a:pt x="2330" y="5546"/>
                </a:cubicBezTo>
                <a:cubicBezTo>
                  <a:pt x="2318" y="5538"/>
                  <a:pt x="2305" y="5534"/>
                  <a:pt x="2292" y="5534"/>
                </a:cubicBezTo>
                <a:close/>
                <a:moveTo>
                  <a:pt x="23573" y="5953"/>
                </a:moveTo>
                <a:cubicBezTo>
                  <a:pt x="23561" y="5953"/>
                  <a:pt x="23549" y="5956"/>
                  <a:pt x="23538" y="5963"/>
                </a:cubicBezTo>
                <a:cubicBezTo>
                  <a:pt x="23508" y="5983"/>
                  <a:pt x="23498" y="6024"/>
                  <a:pt x="23518" y="6054"/>
                </a:cubicBezTo>
                <a:lnTo>
                  <a:pt x="23586" y="6165"/>
                </a:lnTo>
                <a:cubicBezTo>
                  <a:pt x="23600" y="6184"/>
                  <a:pt x="23621" y="6196"/>
                  <a:pt x="23643" y="6196"/>
                </a:cubicBezTo>
                <a:cubicBezTo>
                  <a:pt x="23654" y="6196"/>
                  <a:pt x="23667" y="6193"/>
                  <a:pt x="23677" y="6187"/>
                </a:cubicBezTo>
                <a:cubicBezTo>
                  <a:pt x="23709" y="6168"/>
                  <a:pt x="23718" y="6127"/>
                  <a:pt x="23699" y="6096"/>
                </a:cubicBezTo>
                <a:lnTo>
                  <a:pt x="23628" y="5984"/>
                </a:lnTo>
                <a:cubicBezTo>
                  <a:pt x="23617" y="5964"/>
                  <a:pt x="23595" y="5953"/>
                  <a:pt x="23573" y="5953"/>
                </a:cubicBezTo>
                <a:close/>
                <a:moveTo>
                  <a:pt x="1865" y="6202"/>
                </a:moveTo>
                <a:cubicBezTo>
                  <a:pt x="1842" y="6202"/>
                  <a:pt x="1821" y="6213"/>
                  <a:pt x="1808" y="6234"/>
                </a:cubicBezTo>
                <a:cubicBezTo>
                  <a:pt x="1785" y="6271"/>
                  <a:pt x="1762" y="6309"/>
                  <a:pt x="1740" y="6348"/>
                </a:cubicBezTo>
                <a:cubicBezTo>
                  <a:pt x="1722" y="6380"/>
                  <a:pt x="1732" y="6421"/>
                  <a:pt x="1765" y="6439"/>
                </a:cubicBezTo>
                <a:cubicBezTo>
                  <a:pt x="1774" y="6445"/>
                  <a:pt x="1786" y="6448"/>
                  <a:pt x="1798" y="6448"/>
                </a:cubicBezTo>
                <a:cubicBezTo>
                  <a:pt x="1821" y="6448"/>
                  <a:pt x="1843" y="6436"/>
                  <a:pt x="1855" y="6415"/>
                </a:cubicBezTo>
                <a:cubicBezTo>
                  <a:pt x="1877" y="6378"/>
                  <a:pt x="1899" y="6339"/>
                  <a:pt x="1921" y="6302"/>
                </a:cubicBezTo>
                <a:cubicBezTo>
                  <a:pt x="1940" y="6270"/>
                  <a:pt x="1930" y="6230"/>
                  <a:pt x="1899" y="6211"/>
                </a:cubicBezTo>
                <a:cubicBezTo>
                  <a:pt x="1888" y="6205"/>
                  <a:pt x="1876" y="6202"/>
                  <a:pt x="1865" y="6202"/>
                </a:cubicBezTo>
                <a:close/>
                <a:moveTo>
                  <a:pt x="23972" y="6634"/>
                </a:moveTo>
                <a:cubicBezTo>
                  <a:pt x="23961" y="6634"/>
                  <a:pt x="23951" y="6636"/>
                  <a:pt x="23940" y="6642"/>
                </a:cubicBezTo>
                <a:cubicBezTo>
                  <a:pt x="23909" y="6660"/>
                  <a:pt x="23897" y="6700"/>
                  <a:pt x="23915" y="6732"/>
                </a:cubicBezTo>
                <a:lnTo>
                  <a:pt x="23977" y="6846"/>
                </a:lnTo>
                <a:cubicBezTo>
                  <a:pt x="23990" y="6869"/>
                  <a:pt x="24012" y="6881"/>
                  <a:pt x="24036" y="6881"/>
                </a:cubicBezTo>
                <a:cubicBezTo>
                  <a:pt x="24047" y="6881"/>
                  <a:pt x="24057" y="6879"/>
                  <a:pt x="24066" y="6874"/>
                </a:cubicBezTo>
                <a:cubicBezTo>
                  <a:pt x="24098" y="6856"/>
                  <a:pt x="24110" y="6816"/>
                  <a:pt x="24093" y="6784"/>
                </a:cubicBezTo>
                <a:lnTo>
                  <a:pt x="24030" y="6667"/>
                </a:lnTo>
                <a:cubicBezTo>
                  <a:pt x="24018" y="6646"/>
                  <a:pt x="23995" y="6634"/>
                  <a:pt x="23972" y="6634"/>
                </a:cubicBezTo>
                <a:close/>
                <a:moveTo>
                  <a:pt x="1479" y="6893"/>
                </a:moveTo>
                <a:cubicBezTo>
                  <a:pt x="1455" y="6893"/>
                  <a:pt x="1432" y="6906"/>
                  <a:pt x="1420" y="6929"/>
                </a:cubicBezTo>
                <a:cubicBezTo>
                  <a:pt x="1400" y="6968"/>
                  <a:pt x="1380" y="7008"/>
                  <a:pt x="1360" y="7048"/>
                </a:cubicBezTo>
                <a:cubicBezTo>
                  <a:pt x="1343" y="7080"/>
                  <a:pt x="1358" y="7120"/>
                  <a:pt x="1389" y="7136"/>
                </a:cubicBezTo>
                <a:cubicBezTo>
                  <a:pt x="1399" y="7141"/>
                  <a:pt x="1409" y="7143"/>
                  <a:pt x="1419" y="7143"/>
                </a:cubicBezTo>
                <a:cubicBezTo>
                  <a:pt x="1444" y="7143"/>
                  <a:pt x="1466" y="7131"/>
                  <a:pt x="1477" y="7108"/>
                </a:cubicBezTo>
                <a:cubicBezTo>
                  <a:pt x="1498" y="7068"/>
                  <a:pt x="1517" y="7028"/>
                  <a:pt x="1538" y="6990"/>
                </a:cubicBezTo>
                <a:cubicBezTo>
                  <a:pt x="1554" y="6957"/>
                  <a:pt x="1542" y="6917"/>
                  <a:pt x="1510" y="6901"/>
                </a:cubicBezTo>
                <a:cubicBezTo>
                  <a:pt x="1500" y="6896"/>
                  <a:pt x="1489" y="6893"/>
                  <a:pt x="1479" y="6893"/>
                </a:cubicBezTo>
                <a:close/>
                <a:moveTo>
                  <a:pt x="24331" y="7337"/>
                </a:moveTo>
                <a:cubicBezTo>
                  <a:pt x="24322" y="7337"/>
                  <a:pt x="24312" y="7339"/>
                  <a:pt x="24303" y="7344"/>
                </a:cubicBezTo>
                <a:cubicBezTo>
                  <a:pt x="24270" y="7359"/>
                  <a:pt x="24256" y="7398"/>
                  <a:pt x="24271" y="7432"/>
                </a:cubicBezTo>
                <a:cubicBezTo>
                  <a:pt x="24290" y="7472"/>
                  <a:pt x="24308" y="7510"/>
                  <a:pt x="24326" y="7550"/>
                </a:cubicBezTo>
                <a:cubicBezTo>
                  <a:pt x="24337" y="7575"/>
                  <a:pt x="24360" y="7589"/>
                  <a:pt x="24386" y="7589"/>
                </a:cubicBezTo>
                <a:cubicBezTo>
                  <a:pt x="24395" y="7589"/>
                  <a:pt x="24404" y="7587"/>
                  <a:pt x="24412" y="7582"/>
                </a:cubicBezTo>
                <a:cubicBezTo>
                  <a:pt x="24446" y="7569"/>
                  <a:pt x="24461" y="7529"/>
                  <a:pt x="24446" y="7495"/>
                </a:cubicBezTo>
                <a:cubicBezTo>
                  <a:pt x="24427" y="7454"/>
                  <a:pt x="24410" y="7415"/>
                  <a:pt x="24391" y="7375"/>
                </a:cubicBezTo>
                <a:cubicBezTo>
                  <a:pt x="24380" y="7351"/>
                  <a:pt x="24356" y="7337"/>
                  <a:pt x="24331" y="7337"/>
                </a:cubicBezTo>
                <a:close/>
                <a:moveTo>
                  <a:pt x="1138" y="7610"/>
                </a:moveTo>
                <a:cubicBezTo>
                  <a:pt x="1113" y="7610"/>
                  <a:pt x="1089" y="7624"/>
                  <a:pt x="1077" y="7649"/>
                </a:cubicBezTo>
                <a:cubicBezTo>
                  <a:pt x="1060" y="7689"/>
                  <a:pt x="1044" y="7730"/>
                  <a:pt x="1025" y="7771"/>
                </a:cubicBezTo>
                <a:cubicBezTo>
                  <a:pt x="1010" y="7806"/>
                  <a:pt x="1026" y="7845"/>
                  <a:pt x="1060" y="7858"/>
                </a:cubicBezTo>
                <a:cubicBezTo>
                  <a:pt x="1067" y="7862"/>
                  <a:pt x="1076" y="7863"/>
                  <a:pt x="1086" y="7863"/>
                </a:cubicBezTo>
                <a:cubicBezTo>
                  <a:pt x="1111" y="7863"/>
                  <a:pt x="1136" y="7848"/>
                  <a:pt x="1146" y="7822"/>
                </a:cubicBezTo>
                <a:cubicBezTo>
                  <a:pt x="1163" y="7783"/>
                  <a:pt x="1180" y="7743"/>
                  <a:pt x="1198" y="7703"/>
                </a:cubicBezTo>
                <a:cubicBezTo>
                  <a:pt x="1213" y="7669"/>
                  <a:pt x="1198" y="7630"/>
                  <a:pt x="1164" y="7616"/>
                </a:cubicBezTo>
                <a:cubicBezTo>
                  <a:pt x="1156" y="7612"/>
                  <a:pt x="1146" y="7610"/>
                  <a:pt x="1138" y="7610"/>
                </a:cubicBezTo>
                <a:close/>
                <a:moveTo>
                  <a:pt x="24644" y="8062"/>
                </a:moveTo>
                <a:cubicBezTo>
                  <a:pt x="24636" y="8062"/>
                  <a:pt x="24627" y="8064"/>
                  <a:pt x="24619" y="8067"/>
                </a:cubicBezTo>
                <a:cubicBezTo>
                  <a:pt x="24585" y="8080"/>
                  <a:pt x="24569" y="8118"/>
                  <a:pt x="24582" y="8153"/>
                </a:cubicBezTo>
                <a:lnTo>
                  <a:pt x="24629" y="8276"/>
                </a:lnTo>
                <a:cubicBezTo>
                  <a:pt x="24639" y="8301"/>
                  <a:pt x="24664" y="8318"/>
                  <a:pt x="24690" y="8318"/>
                </a:cubicBezTo>
                <a:cubicBezTo>
                  <a:pt x="24698" y="8318"/>
                  <a:pt x="24707" y="8317"/>
                  <a:pt x="24715" y="8314"/>
                </a:cubicBezTo>
                <a:cubicBezTo>
                  <a:pt x="24749" y="8300"/>
                  <a:pt x="24766" y="8262"/>
                  <a:pt x="24753" y="8229"/>
                </a:cubicBezTo>
                <a:lnTo>
                  <a:pt x="24705" y="8104"/>
                </a:lnTo>
                <a:cubicBezTo>
                  <a:pt x="24695" y="8078"/>
                  <a:pt x="24670" y="8062"/>
                  <a:pt x="24644" y="8062"/>
                </a:cubicBezTo>
                <a:close/>
                <a:moveTo>
                  <a:pt x="842" y="8346"/>
                </a:moveTo>
                <a:cubicBezTo>
                  <a:pt x="815" y="8346"/>
                  <a:pt x="790" y="8362"/>
                  <a:pt x="780" y="8389"/>
                </a:cubicBezTo>
                <a:cubicBezTo>
                  <a:pt x="764" y="8431"/>
                  <a:pt x="750" y="8472"/>
                  <a:pt x="735" y="8515"/>
                </a:cubicBezTo>
                <a:cubicBezTo>
                  <a:pt x="722" y="8549"/>
                  <a:pt x="740" y="8588"/>
                  <a:pt x="774" y="8599"/>
                </a:cubicBezTo>
                <a:cubicBezTo>
                  <a:pt x="781" y="8601"/>
                  <a:pt x="789" y="8603"/>
                  <a:pt x="796" y="8603"/>
                </a:cubicBezTo>
                <a:cubicBezTo>
                  <a:pt x="824" y="8603"/>
                  <a:pt x="849" y="8585"/>
                  <a:pt x="859" y="8558"/>
                </a:cubicBezTo>
                <a:cubicBezTo>
                  <a:pt x="873" y="8516"/>
                  <a:pt x="888" y="8475"/>
                  <a:pt x="903" y="8434"/>
                </a:cubicBezTo>
                <a:cubicBezTo>
                  <a:pt x="916" y="8401"/>
                  <a:pt x="898" y="8363"/>
                  <a:pt x="865" y="8349"/>
                </a:cubicBezTo>
                <a:cubicBezTo>
                  <a:pt x="857" y="8347"/>
                  <a:pt x="850" y="8346"/>
                  <a:pt x="842" y="8346"/>
                </a:cubicBezTo>
                <a:close/>
                <a:moveTo>
                  <a:pt x="24912" y="8808"/>
                </a:moveTo>
                <a:cubicBezTo>
                  <a:pt x="24905" y="8808"/>
                  <a:pt x="24897" y="8809"/>
                  <a:pt x="24890" y="8812"/>
                </a:cubicBezTo>
                <a:cubicBezTo>
                  <a:pt x="24855" y="8823"/>
                  <a:pt x="24836" y="8860"/>
                  <a:pt x="24847" y="8895"/>
                </a:cubicBezTo>
                <a:cubicBezTo>
                  <a:pt x="24860" y="8937"/>
                  <a:pt x="24875" y="8978"/>
                  <a:pt x="24887" y="9020"/>
                </a:cubicBezTo>
                <a:cubicBezTo>
                  <a:pt x="24896" y="9048"/>
                  <a:pt x="24922" y="9066"/>
                  <a:pt x="24949" y="9066"/>
                </a:cubicBezTo>
                <a:cubicBezTo>
                  <a:pt x="24956" y="9066"/>
                  <a:pt x="24963" y="9065"/>
                  <a:pt x="24969" y="9064"/>
                </a:cubicBezTo>
                <a:cubicBezTo>
                  <a:pt x="25004" y="9052"/>
                  <a:pt x="25023" y="9014"/>
                  <a:pt x="25013" y="8981"/>
                </a:cubicBezTo>
                <a:cubicBezTo>
                  <a:pt x="24999" y="8938"/>
                  <a:pt x="24987" y="8896"/>
                  <a:pt x="24973" y="8854"/>
                </a:cubicBezTo>
                <a:cubicBezTo>
                  <a:pt x="24964" y="8826"/>
                  <a:pt x="24939" y="8808"/>
                  <a:pt x="24912" y="8808"/>
                </a:cubicBezTo>
                <a:close/>
                <a:moveTo>
                  <a:pt x="592" y="9097"/>
                </a:moveTo>
                <a:cubicBezTo>
                  <a:pt x="564" y="9097"/>
                  <a:pt x="537" y="9116"/>
                  <a:pt x="529" y="9143"/>
                </a:cubicBezTo>
                <a:lnTo>
                  <a:pt x="492" y="9271"/>
                </a:lnTo>
                <a:cubicBezTo>
                  <a:pt x="482" y="9307"/>
                  <a:pt x="502" y="9343"/>
                  <a:pt x="537" y="9353"/>
                </a:cubicBezTo>
                <a:cubicBezTo>
                  <a:pt x="543" y="9355"/>
                  <a:pt x="548" y="9356"/>
                  <a:pt x="554" y="9356"/>
                </a:cubicBezTo>
                <a:cubicBezTo>
                  <a:pt x="584" y="9356"/>
                  <a:pt x="610" y="9337"/>
                  <a:pt x="619" y="9307"/>
                </a:cubicBezTo>
                <a:lnTo>
                  <a:pt x="656" y="9181"/>
                </a:lnTo>
                <a:cubicBezTo>
                  <a:pt x="666" y="9146"/>
                  <a:pt x="646" y="9110"/>
                  <a:pt x="611" y="9099"/>
                </a:cubicBezTo>
                <a:cubicBezTo>
                  <a:pt x="605" y="9098"/>
                  <a:pt x="598" y="9097"/>
                  <a:pt x="592" y="9097"/>
                </a:cubicBezTo>
                <a:close/>
                <a:moveTo>
                  <a:pt x="25132" y="9568"/>
                </a:moveTo>
                <a:cubicBezTo>
                  <a:pt x="25126" y="9568"/>
                  <a:pt x="25120" y="9568"/>
                  <a:pt x="25114" y="9570"/>
                </a:cubicBezTo>
                <a:cubicBezTo>
                  <a:pt x="25079" y="9579"/>
                  <a:pt x="25058" y="9615"/>
                  <a:pt x="25066" y="9651"/>
                </a:cubicBezTo>
                <a:lnTo>
                  <a:pt x="25099" y="9779"/>
                </a:lnTo>
                <a:cubicBezTo>
                  <a:pt x="25106" y="9807"/>
                  <a:pt x="25132" y="9828"/>
                  <a:pt x="25162" y="9828"/>
                </a:cubicBezTo>
                <a:cubicBezTo>
                  <a:pt x="25167" y="9828"/>
                  <a:pt x="25172" y="9828"/>
                  <a:pt x="25177" y="9826"/>
                </a:cubicBezTo>
                <a:cubicBezTo>
                  <a:pt x="25213" y="9818"/>
                  <a:pt x="25235" y="9782"/>
                  <a:pt x="25227" y="9746"/>
                </a:cubicBezTo>
                <a:lnTo>
                  <a:pt x="25194" y="9617"/>
                </a:lnTo>
                <a:cubicBezTo>
                  <a:pt x="25187" y="9588"/>
                  <a:pt x="25161" y="9568"/>
                  <a:pt x="25132" y="9568"/>
                </a:cubicBezTo>
                <a:close/>
                <a:moveTo>
                  <a:pt x="390" y="9862"/>
                </a:moveTo>
                <a:cubicBezTo>
                  <a:pt x="360" y="9862"/>
                  <a:pt x="333" y="9883"/>
                  <a:pt x="327" y="9914"/>
                </a:cubicBezTo>
                <a:lnTo>
                  <a:pt x="298" y="10043"/>
                </a:lnTo>
                <a:cubicBezTo>
                  <a:pt x="289" y="10079"/>
                  <a:pt x="312" y="10114"/>
                  <a:pt x="348" y="10123"/>
                </a:cubicBezTo>
                <a:cubicBezTo>
                  <a:pt x="353" y="10124"/>
                  <a:pt x="356" y="10124"/>
                  <a:pt x="361" y="10124"/>
                </a:cubicBezTo>
                <a:cubicBezTo>
                  <a:pt x="392" y="10124"/>
                  <a:pt x="419" y="10103"/>
                  <a:pt x="428" y="10071"/>
                </a:cubicBezTo>
                <a:lnTo>
                  <a:pt x="456" y="9944"/>
                </a:lnTo>
                <a:cubicBezTo>
                  <a:pt x="463" y="9908"/>
                  <a:pt x="442" y="9872"/>
                  <a:pt x="406" y="9864"/>
                </a:cubicBezTo>
                <a:cubicBezTo>
                  <a:pt x="401" y="9862"/>
                  <a:pt x="396" y="9862"/>
                  <a:pt x="390" y="9862"/>
                </a:cubicBezTo>
                <a:close/>
                <a:moveTo>
                  <a:pt x="25301" y="10342"/>
                </a:moveTo>
                <a:cubicBezTo>
                  <a:pt x="25297" y="10342"/>
                  <a:pt x="25293" y="10342"/>
                  <a:pt x="25289" y="10343"/>
                </a:cubicBezTo>
                <a:cubicBezTo>
                  <a:pt x="25253" y="10349"/>
                  <a:pt x="25230" y="10384"/>
                  <a:pt x="25237" y="10419"/>
                </a:cubicBezTo>
                <a:cubicBezTo>
                  <a:pt x="25245" y="10462"/>
                  <a:pt x="25253" y="10505"/>
                  <a:pt x="25260" y="10548"/>
                </a:cubicBezTo>
                <a:cubicBezTo>
                  <a:pt x="25268" y="10580"/>
                  <a:pt x="25294" y="10603"/>
                  <a:pt x="25326" y="10603"/>
                </a:cubicBezTo>
                <a:cubicBezTo>
                  <a:pt x="25330" y="10603"/>
                  <a:pt x="25333" y="10603"/>
                  <a:pt x="25336" y="10602"/>
                </a:cubicBezTo>
                <a:cubicBezTo>
                  <a:pt x="25372" y="10595"/>
                  <a:pt x="25396" y="10562"/>
                  <a:pt x="25390" y="10526"/>
                </a:cubicBezTo>
                <a:cubicBezTo>
                  <a:pt x="25382" y="10482"/>
                  <a:pt x="25373" y="10439"/>
                  <a:pt x="25366" y="10395"/>
                </a:cubicBezTo>
                <a:cubicBezTo>
                  <a:pt x="25360" y="10363"/>
                  <a:pt x="25332" y="10342"/>
                  <a:pt x="25301" y="10342"/>
                </a:cubicBezTo>
                <a:close/>
                <a:moveTo>
                  <a:pt x="236" y="10639"/>
                </a:moveTo>
                <a:cubicBezTo>
                  <a:pt x="204" y="10639"/>
                  <a:pt x="176" y="10663"/>
                  <a:pt x="171" y="10696"/>
                </a:cubicBezTo>
                <a:lnTo>
                  <a:pt x="150" y="10826"/>
                </a:lnTo>
                <a:cubicBezTo>
                  <a:pt x="144" y="10861"/>
                  <a:pt x="170" y="10896"/>
                  <a:pt x="206" y="10901"/>
                </a:cubicBezTo>
                <a:cubicBezTo>
                  <a:pt x="210" y="10902"/>
                  <a:pt x="212" y="10902"/>
                  <a:pt x="216" y="10902"/>
                </a:cubicBezTo>
                <a:cubicBezTo>
                  <a:pt x="248" y="10902"/>
                  <a:pt x="276" y="10878"/>
                  <a:pt x="281" y="10845"/>
                </a:cubicBezTo>
                <a:lnTo>
                  <a:pt x="302" y="10716"/>
                </a:lnTo>
                <a:cubicBezTo>
                  <a:pt x="306" y="10680"/>
                  <a:pt x="282" y="10646"/>
                  <a:pt x="246" y="10640"/>
                </a:cubicBezTo>
                <a:cubicBezTo>
                  <a:pt x="243" y="10640"/>
                  <a:pt x="239" y="10639"/>
                  <a:pt x="236" y="10639"/>
                </a:cubicBezTo>
                <a:close/>
                <a:moveTo>
                  <a:pt x="25427" y="11122"/>
                </a:moveTo>
                <a:cubicBezTo>
                  <a:pt x="25424" y="11122"/>
                  <a:pt x="25421" y="11122"/>
                  <a:pt x="25418" y="11122"/>
                </a:cubicBezTo>
                <a:cubicBezTo>
                  <a:pt x="25381" y="11127"/>
                  <a:pt x="25356" y="11161"/>
                  <a:pt x="25361" y="11197"/>
                </a:cubicBezTo>
                <a:lnTo>
                  <a:pt x="25376" y="11327"/>
                </a:lnTo>
                <a:cubicBezTo>
                  <a:pt x="25380" y="11362"/>
                  <a:pt x="25408" y="11386"/>
                  <a:pt x="25441" y="11386"/>
                </a:cubicBezTo>
                <a:cubicBezTo>
                  <a:pt x="25444" y="11386"/>
                  <a:pt x="25447" y="11386"/>
                  <a:pt x="25452" y="11385"/>
                </a:cubicBezTo>
                <a:cubicBezTo>
                  <a:pt x="25488" y="11381"/>
                  <a:pt x="25513" y="11347"/>
                  <a:pt x="25509" y="11312"/>
                </a:cubicBezTo>
                <a:cubicBezTo>
                  <a:pt x="25503" y="11269"/>
                  <a:pt x="25498" y="11224"/>
                  <a:pt x="25493" y="11181"/>
                </a:cubicBezTo>
                <a:cubicBezTo>
                  <a:pt x="25487" y="11146"/>
                  <a:pt x="25459" y="11122"/>
                  <a:pt x="25427" y="11122"/>
                </a:cubicBezTo>
                <a:close/>
                <a:moveTo>
                  <a:pt x="129" y="11426"/>
                </a:moveTo>
                <a:cubicBezTo>
                  <a:pt x="97" y="11426"/>
                  <a:pt x="69" y="11452"/>
                  <a:pt x="66" y="11484"/>
                </a:cubicBezTo>
                <a:lnTo>
                  <a:pt x="53" y="11616"/>
                </a:lnTo>
                <a:cubicBezTo>
                  <a:pt x="51" y="11652"/>
                  <a:pt x="78" y="11684"/>
                  <a:pt x="113" y="11688"/>
                </a:cubicBezTo>
                <a:lnTo>
                  <a:pt x="120" y="11688"/>
                </a:lnTo>
                <a:cubicBezTo>
                  <a:pt x="153" y="11688"/>
                  <a:pt x="182" y="11662"/>
                  <a:pt x="184" y="11628"/>
                </a:cubicBezTo>
                <a:lnTo>
                  <a:pt x="196" y="11498"/>
                </a:lnTo>
                <a:cubicBezTo>
                  <a:pt x="200" y="11462"/>
                  <a:pt x="174" y="11429"/>
                  <a:pt x="138" y="11426"/>
                </a:cubicBezTo>
                <a:cubicBezTo>
                  <a:pt x="135" y="11426"/>
                  <a:pt x="132" y="11426"/>
                  <a:pt x="129" y="11426"/>
                </a:cubicBezTo>
                <a:close/>
                <a:moveTo>
                  <a:pt x="25503" y="11912"/>
                </a:moveTo>
                <a:cubicBezTo>
                  <a:pt x="25500" y="11912"/>
                  <a:pt x="25497" y="11912"/>
                  <a:pt x="25495" y="11912"/>
                </a:cubicBezTo>
                <a:cubicBezTo>
                  <a:pt x="25459" y="11914"/>
                  <a:pt x="25431" y="11946"/>
                  <a:pt x="25433" y="11982"/>
                </a:cubicBezTo>
                <a:lnTo>
                  <a:pt x="25441" y="12113"/>
                </a:lnTo>
                <a:cubicBezTo>
                  <a:pt x="25444" y="12149"/>
                  <a:pt x="25473" y="12175"/>
                  <a:pt x="25508" y="12175"/>
                </a:cubicBezTo>
                <a:lnTo>
                  <a:pt x="25510" y="12175"/>
                </a:lnTo>
                <a:cubicBezTo>
                  <a:pt x="25547" y="12174"/>
                  <a:pt x="25576" y="12141"/>
                  <a:pt x="25572" y="12106"/>
                </a:cubicBezTo>
                <a:cubicBezTo>
                  <a:pt x="25570" y="12062"/>
                  <a:pt x="25567" y="12017"/>
                  <a:pt x="25565" y="11974"/>
                </a:cubicBezTo>
                <a:cubicBezTo>
                  <a:pt x="25562" y="11940"/>
                  <a:pt x="25535" y="11912"/>
                  <a:pt x="25503" y="11912"/>
                </a:cubicBezTo>
                <a:close/>
                <a:moveTo>
                  <a:pt x="80" y="12214"/>
                </a:moveTo>
                <a:cubicBezTo>
                  <a:pt x="46" y="12214"/>
                  <a:pt x="12" y="12242"/>
                  <a:pt x="11" y="12277"/>
                </a:cubicBezTo>
                <a:lnTo>
                  <a:pt x="6" y="12410"/>
                </a:lnTo>
                <a:cubicBezTo>
                  <a:pt x="5" y="12446"/>
                  <a:pt x="33" y="12477"/>
                  <a:pt x="69" y="12478"/>
                </a:cubicBezTo>
                <a:lnTo>
                  <a:pt x="73" y="12478"/>
                </a:lnTo>
                <a:cubicBezTo>
                  <a:pt x="108" y="12478"/>
                  <a:pt x="138" y="12449"/>
                  <a:pt x="139" y="12415"/>
                </a:cubicBezTo>
                <a:lnTo>
                  <a:pt x="144" y="12283"/>
                </a:lnTo>
                <a:cubicBezTo>
                  <a:pt x="145" y="12246"/>
                  <a:pt x="118" y="12215"/>
                  <a:pt x="80" y="12214"/>
                </a:cubicBezTo>
                <a:close/>
                <a:moveTo>
                  <a:pt x="25525" y="12703"/>
                </a:moveTo>
                <a:cubicBezTo>
                  <a:pt x="25489" y="12703"/>
                  <a:pt x="25459" y="12733"/>
                  <a:pt x="25459" y="12770"/>
                </a:cubicBezTo>
                <a:lnTo>
                  <a:pt x="25458" y="12927"/>
                </a:lnTo>
                <a:cubicBezTo>
                  <a:pt x="25458" y="12963"/>
                  <a:pt x="25488" y="12994"/>
                  <a:pt x="25524" y="12994"/>
                </a:cubicBezTo>
                <a:cubicBezTo>
                  <a:pt x="25561" y="12994"/>
                  <a:pt x="25591" y="12964"/>
                  <a:pt x="25592" y="12928"/>
                </a:cubicBezTo>
                <a:lnTo>
                  <a:pt x="25592" y="12770"/>
                </a:lnTo>
                <a:cubicBezTo>
                  <a:pt x="25592" y="12733"/>
                  <a:pt x="25562" y="12703"/>
                  <a:pt x="25525" y="12703"/>
                </a:cubicBezTo>
                <a:close/>
                <a:moveTo>
                  <a:pt x="70" y="13005"/>
                </a:moveTo>
                <a:cubicBezTo>
                  <a:pt x="69" y="13005"/>
                  <a:pt x="68" y="13005"/>
                  <a:pt x="67" y="13005"/>
                </a:cubicBezTo>
                <a:cubicBezTo>
                  <a:pt x="31" y="13007"/>
                  <a:pt x="1" y="13036"/>
                  <a:pt x="2" y="13073"/>
                </a:cubicBezTo>
                <a:cubicBezTo>
                  <a:pt x="3" y="13116"/>
                  <a:pt x="5" y="13161"/>
                  <a:pt x="6" y="13204"/>
                </a:cubicBezTo>
                <a:cubicBezTo>
                  <a:pt x="7" y="13240"/>
                  <a:pt x="37" y="13269"/>
                  <a:pt x="73" y="13269"/>
                </a:cubicBezTo>
                <a:lnTo>
                  <a:pt x="75" y="13269"/>
                </a:lnTo>
                <a:cubicBezTo>
                  <a:pt x="112" y="13268"/>
                  <a:pt x="140" y="13238"/>
                  <a:pt x="139" y="13201"/>
                </a:cubicBezTo>
                <a:lnTo>
                  <a:pt x="135" y="13070"/>
                </a:lnTo>
                <a:cubicBezTo>
                  <a:pt x="134" y="13034"/>
                  <a:pt x="110" y="13005"/>
                  <a:pt x="70" y="13005"/>
                </a:cubicBezTo>
                <a:close/>
                <a:moveTo>
                  <a:pt x="25498" y="13521"/>
                </a:moveTo>
                <a:cubicBezTo>
                  <a:pt x="25464" y="13521"/>
                  <a:pt x="25437" y="13549"/>
                  <a:pt x="25434" y="13583"/>
                </a:cubicBezTo>
                <a:lnTo>
                  <a:pt x="25426" y="13714"/>
                </a:lnTo>
                <a:cubicBezTo>
                  <a:pt x="25423" y="13750"/>
                  <a:pt x="25452" y="13782"/>
                  <a:pt x="25488" y="13785"/>
                </a:cubicBezTo>
                <a:lnTo>
                  <a:pt x="25493" y="13785"/>
                </a:lnTo>
                <a:cubicBezTo>
                  <a:pt x="25526" y="13785"/>
                  <a:pt x="25556" y="13757"/>
                  <a:pt x="25557" y="13724"/>
                </a:cubicBezTo>
                <a:lnTo>
                  <a:pt x="25566" y="13592"/>
                </a:lnTo>
                <a:cubicBezTo>
                  <a:pt x="25569" y="13555"/>
                  <a:pt x="25542" y="13525"/>
                  <a:pt x="25505" y="13522"/>
                </a:cubicBezTo>
                <a:cubicBezTo>
                  <a:pt x="25503" y="13521"/>
                  <a:pt x="25500" y="13521"/>
                  <a:pt x="25498" y="13521"/>
                </a:cubicBezTo>
                <a:close/>
                <a:moveTo>
                  <a:pt x="112" y="13795"/>
                </a:moveTo>
                <a:cubicBezTo>
                  <a:pt x="110" y="13795"/>
                  <a:pt x="108" y="13796"/>
                  <a:pt x="105" y="13796"/>
                </a:cubicBezTo>
                <a:cubicBezTo>
                  <a:pt x="69" y="13800"/>
                  <a:pt x="43" y="13832"/>
                  <a:pt x="46" y="13867"/>
                </a:cubicBezTo>
                <a:cubicBezTo>
                  <a:pt x="49" y="13910"/>
                  <a:pt x="53" y="13955"/>
                  <a:pt x="57" y="13998"/>
                </a:cubicBezTo>
                <a:cubicBezTo>
                  <a:pt x="59" y="14033"/>
                  <a:pt x="89" y="14059"/>
                  <a:pt x="123" y="14059"/>
                </a:cubicBezTo>
                <a:cubicBezTo>
                  <a:pt x="124" y="14059"/>
                  <a:pt x="126" y="14059"/>
                  <a:pt x="129" y="14058"/>
                </a:cubicBezTo>
                <a:cubicBezTo>
                  <a:pt x="166" y="14056"/>
                  <a:pt x="192" y="14022"/>
                  <a:pt x="188" y="13986"/>
                </a:cubicBezTo>
                <a:lnTo>
                  <a:pt x="177" y="13856"/>
                </a:lnTo>
                <a:cubicBezTo>
                  <a:pt x="174" y="13822"/>
                  <a:pt x="144" y="13795"/>
                  <a:pt x="112" y="13795"/>
                </a:cubicBezTo>
                <a:close/>
                <a:moveTo>
                  <a:pt x="25428" y="14307"/>
                </a:moveTo>
                <a:cubicBezTo>
                  <a:pt x="25395" y="14307"/>
                  <a:pt x="25366" y="14332"/>
                  <a:pt x="25363" y="14365"/>
                </a:cubicBezTo>
                <a:lnTo>
                  <a:pt x="25346" y="14496"/>
                </a:lnTo>
                <a:cubicBezTo>
                  <a:pt x="25341" y="14532"/>
                  <a:pt x="25367" y="14564"/>
                  <a:pt x="25403" y="14569"/>
                </a:cubicBezTo>
                <a:cubicBezTo>
                  <a:pt x="25406" y="14570"/>
                  <a:pt x="25409" y="14570"/>
                  <a:pt x="25412" y="14570"/>
                </a:cubicBezTo>
                <a:cubicBezTo>
                  <a:pt x="25444" y="14570"/>
                  <a:pt x="25472" y="14548"/>
                  <a:pt x="25478" y="14513"/>
                </a:cubicBezTo>
                <a:lnTo>
                  <a:pt x="25495" y="14381"/>
                </a:lnTo>
                <a:cubicBezTo>
                  <a:pt x="25499" y="14344"/>
                  <a:pt x="25473" y="14313"/>
                  <a:pt x="25437" y="14307"/>
                </a:cubicBezTo>
                <a:cubicBezTo>
                  <a:pt x="25434" y="14307"/>
                  <a:pt x="25431" y="14307"/>
                  <a:pt x="25428" y="14307"/>
                </a:cubicBezTo>
                <a:close/>
                <a:moveTo>
                  <a:pt x="199" y="14582"/>
                </a:moveTo>
                <a:cubicBezTo>
                  <a:pt x="196" y="14582"/>
                  <a:pt x="193" y="14582"/>
                  <a:pt x="190" y="14583"/>
                </a:cubicBezTo>
                <a:cubicBezTo>
                  <a:pt x="154" y="14588"/>
                  <a:pt x="129" y="14621"/>
                  <a:pt x="134" y="14656"/>
                </a:cubicBezTo>
                <a:cubicBezTo>
                  <a:pt x="141" y="14701"/>
                  <a:pt x="148" y="14744"/>
                  <a:pt x="154" y="14788"/>
                </a:cubicBezTo>
                <a:cubicBezTo>
                  <a:pt x="160" y="14821"/>
                  <a:pt x="187" y="14845"/>
                  <a:pt x="220" y="14845"/>
                </a:cubicBezTo>
                <a:cubicBezTo>
                  <a:pt x="223" y="14845"/>
                  <a:pt x="227" y="14845"/>
                  <a:pt x="230" y="14844"/>
                </a:cubicBezTo>
                <a:cubicBezTo>
                  <a:pt x="266" y="14838"/>
                  <a:pt x="289" y="14804"/>
                  <a:pt x="284" y="14768"/>
                </a:cubicBezTo>
                <a:cubicBezTo>
                  <a:pt x="278" y="14726"/>
                  <a:pt x="272" y="14682"/>
                  <a:pt x="266" y="14639"/>
                </a:cubicBezTo>
                <a:cubicBezTo>
                  <a:pt x="259" y="14605"/>
                  <a:pt x="229" y="14582"/>
                  <a:pt x="199" y="14582"/>
                </a:cubicBezTo>
                <a:close/>
                <a:moveTo>
                  <a:pt x="25303" y="15090"/>
                </a:moveTo>
                <a:cubicBezTo>
                  <a:pt x="25273" y="15090"/>
                  <a:pt x="25245" y="15112"/>
                  <a:pt x="25240" y="15143"/>
                </a:cubicBezTo>
                <a:lnTo>
                  <a:pt x="25216" y="15273"/>
                </a:lnTo>
                <a:cubicBezTo>
                  <a:pt x="25209" y="15309"/>
                  <a:pt x="25233" y="15343"/>
                  <a:pt x="25269" y="15351"/>
                </a:cubicBezTo>
                <a:cubicBezTo>
                  <a:pt x="25273" y="15352"/>
                  <a:pt x="25278" y="15352"/>
                  <a:pt x="25281" y="15352"/>
                </a:cubicBezTo>
                <a:cubicBezTo>
                  <a:pt x="25312" y="15352"/>
                  <a:pt x="25340" y="15331"/>
                  <a:pt x="25344" y="15299"/>
                </a:cubicBezTo>
                <a:lnTo>
                  <a:pt x="25370" y="15168"/>
                </a:lnTo>
                <a:cubicBezTo>
                  <a:pt x="25376" y="15132"/>
                  <a:pt x="25352" y="15097"/>
                  <a:pt x="25317" y="15091"/>
                </a:cubicBezTo>
                <a:cubicBezTo>
                  <a:pt x="25312" y="15090"/>
                  <a:pt x="25308" y="15090"/>
                  <a:pt x="25303" y="15090"/>
                </a:cubicBezTo>
                <a:close/>
                <a:moveTo>
                  <a:pt x="338" y="15362"/>
                </a:moveTo>
                <a:cubicBezTo>
                  <a:pt x="334" y="15362"/>
                  <a:pt x="330" y="15362"/>
                  <a:pt x="325" y="15363"/>
                </a:cubicBezTo>
                <a:cubicBezTo>
                  <a:pt x="289" y="15372"/>
                  <a:pt x="267" y="15406"/>
                  <a:pt x="274" y="15442"/>
                </a:cubicBezTo>
                <a:cubicBezTo>
                  <a:pt x="283" y="15484"/>
                  <a:pt x="294" y="15527"/>
                  <a:pt x="303" y="15571"/>
                </a:cubicBezTo>
                <a:cubicBezTo>
                  <a:pt x="309" y="15602"/>
                  <a:pt x="336" y="15622"/>
                  <a:pt x="366" y="15622"/>
                </a:cubicBezTo>
                <a:lnTo>
                  <a:pt x="382" y="15622"/>
                </a:lnTo>
                <a:cubicBezTo>
                  <a:pt x="417" y="15613"/>
                  <a:pt x="440" y="15578"/>
                  <a:pt x="432" y="15542"/>
                </a:cubicBezTo>
                <a:cubicBezTo>
                  <a:pt x="421" y="15500"/>
                  <a:pt x="412" y="15456"/>
                  <a:pt x="404" y="15415"/>
                </a:cubicBezTo>
                <a:cubicBezTo>
                  <a:pt x="397" y="15383"/>
                  <a:pt x="369" y="15362"/>
                  <a:pt x="338" y="15362"/>
                </a:cubicBezTo>
                <a:close/>
                <a:moveTo>
                  <a:pt x="25136" y="15864"/>
                </a:moveTo>
                <a:cubicBezTo>
                  <a:pt x="25106" y="15864"/>
                  <a:pt x="25080" y="15884"/>
                  <a:pt x="25073" y="15914"/>
                </a:cubicBezTo>
                <a:lnTo>
                  <a:pt x="25039" y="16041"/>
                </a:lnTo>
                <a:cubicBezTo>
                  <a:pt x="25030" y="16074"/>
                  <a:pt x="25051" y="16111"/>
                  <a:pt x="25086" y="16121"/>
                </a:cubicBezTo>
                <a:cubicBezTo>
                  <a:pt x="25092" y="16122"/>
                  <a:pt x="25099" y="16124"/>
                  <a:pt x="25103" y="16124"/>
                </a:cubicBezTo>
                <a:cubicBezTo>
                  <a:pt x="25132" y="16124"/>
                  <a:pt x="25160" y="16104"/>
                  <a:pt x="25167" y="16074"/>
                </a:cubicBezTo>
                <a:cubicBezTo>
                  <a:pt x="25179" y="16033"/>
                  <a:pt x="25191" y="15991"/>
                  <a:pt x="25201" y="15947"/>
                </a:cubicBezTo>
                <a:cubicBezTo>
                  <a:pt x="25209" y="15911"/>
                  <a:pt x="25189" y="15875"/>
                  <a:pt x="25153" y="15866"/>
                </a:cubicBezTo>
                <a:cubicBezTo>
                  <a:pt x="25147" y="15864"/>
                  <a:pt x="25141" y="15864"/>
                  <a:pt x="25136" y="15864"/>
                </a:cubicBezTo>
                <a:close/>
                <a:moveTo>
                  <a:pt x="527" y="16131"/>
                </a:moveTo>
                <a:cubicBezTo>
                  <a:pt x="521" y="16131"/>
                  <a:pt x="515" y="16132"/>
                  <a:pt x="508" y="16134"/>
                </a:cubicBezTo>
                <a:cubicBezTo>
                  <a:pt x="473" y="16143"/>
                  <a:pt x="452" y="16180"/>
                  <a:pt x="462" y="16215"/>
                </a:cubicBezTo>
                <a:cubicBezTo>
                  <a:pt x="474" y="16258"/>
                  <a:pt x="486" y="16300"/>
                  <a:pt x="498" y="16343"/>
                </a:cubicBezTo>
                <a:cubicBezTo>
                  <a:pt x="507" y="16370"/>
                  <a:pt x="534" y="16390"/>
                  <a:pt x="563" y="16390"/>
                </a:cubicBezTo>
                <a:cubicBezTo>
                  <a:pt x="568" y="16390"/>
                  <a:pt x="574" y="16390"/>
                  <a:pt x="581" y="16389"/>
                </a:cubicBezTo>
                <a:cubicBezTo>
                  <a:pt x="616" y="16378"/>
                  <a:pt x="636" y="16341"/>
                  <a:pt x="626" y="16307"/>
                </a:cubicBezTo>
                <a:lnTo>
                  <a:pt x="590" y="16180"/>
                </a:lnTo>
                <a:cubicBezTo>
                  <a:pt x="582" y="16151"/>
                  <a:pt x="556" y="16131"/>
                  <a:pt x="527" y="16131"/>
                </a:cubicBezTo>
                <a:close/>
                <a:moveTo>
                  <a:pt x="24917" y="16625"/>
                </a:moveTo>
                <a:cubicBezTo>
                  <a:pt x="24889" y="16625"/>
                  <a:pt x="24864" y="16643"/>
                  <a:pt x="24855" y="16671"/>
                </a:cubicBezTo>
                <a:lnTo>
                  <a:pt x="24814" y="16796"/>
                </a:lnTo>
                <a:cubicBezTo>
                  <a:pt x="24803" y="16831"/>
                  <a:pt x="24821" y="16867"/>
                  <a:pt x="24856" y="16880"/>
                </a:cubicBezTo>
                <a:cubicBezTo>
                  <a:pt x="24862" y="16882"/>
                  <a:pt x="24871" y="16883"/>
                  <a:pt x="24877" y="16883"/>
                </a:cubicBezTo>
                <a:cubicBezTo>
                  <a:pt x="24905" y="16883"/>
                  <a:pt x="24931" y="16865"/>
                  <a:pt x="24939" y="16839"/>
                </a:cubicBezTo>
                <a:lnTo>
                  <a:pt x="24980" y="16712"/>
                </a:lnTo>
                <a:cubicBezTo>
                  <a:pt x="24992" y="16677"/>
                  <a:pt x="24973" y="16640"/>
                  <a:pt x="24938" y="16629"/>
                </a:cubicBezTo>
                <a:cubicBezTo>
                  <a:pt x="24931" y="16627"/>
                  <a:pt x="24924" y="16625"/>
                  <a:pt x="24917" y="16625"/>
                </a:cubicBezTo>
                <a:close/>
                <a:moveTo>
                  <a:pt x="761" y="16886"/>
                </a:moveTo>
                <a:cubicBezTo>
                  <a:pt x="753" y="16886"/>
                  <a:pt x="746" y="16887"/>
                  <a:pt x="739" y="16890"/>
                </a:cubicBezTo>
                <a:cubicBezTo>
                  <a:pt x="704" y="16902"/>
                  <a:pt x="686" y="16939"/>
                  <a:pt x="698" y="16974"/>
                </a:cubicBezTo>
                <a:cubicBezTo>
                  <a:pt x="712" y="17016"/>
                  <a:pt x="726" y="17057"/>
                  <a:pt x="742" y="17100"/>
                </a:cubicBezTo>
                <a:cubicBezTo>
                  <a:pt x="752" y="17126"/>
                  <a:pt x="778" y="17143"/>
                  <a:pt x="804" y="17143"/>
                </a:cubicBezTo>
                <a:cubicBezTo>
                  <a:pt x="811" y="17143"/>
                  <a:pt x="819" y="17142"/>
                  <a:pt x="827" y="17139"/>
                </a:cubicBezTo>
                <a:cubicBezTo>
                  <a:pt x="861" y="17126"/>
                  <a:pt x="879" y="17089"/>
                  <a:pt x="867" y="17055"/>
                </a:cubicBezTo>
                <a:cubicBezTo>
                  <a:pt x="851" y="17014"/>
                  <a:pt x="837" y="16972"/>
                  <a:pt x="823" y="16931"/>
                </a:cubicBezTo>
                <a:cubicBezTo>
                  <a:pt x="813" y="16903"/>
                  <a:pt x="788" y="16886"/>
                  <a:pt x="761" y="16886"/>
                </a:cubicBezTo>
                <a:close/>
                <a:moveTo>
                  <a:pt x="24650" y="17372"/>
                </a:moveTo>
                <a:cubicBezTo>
                  <a:pt x="24624" y="17372"/>
                  <a:pt x="24600" y="17388"/>
                  <a:pt x="24590" y="17414"/>
                </a:cubicBezTo>
                <a:cubicBezTo>
                  <a:pt x="24575" y="17455"/>
                  <a:pt x="24558" y="17496"/>
                  <a:pt x="24542" y="17537"/>
                </a:cubicBezTo>
                <a:cubicBezTo>
                  <a:pt x="24529" y="17570"/>
                  <a:pt x="24546" y="17608"/>
                  <a:pt x="24579" y="17623"/>
                </a:cubicBezTo>
                <a:cubicBezTo>
                  <a:pt x="24587" y="17627"/>
                  <a:pt x="24595" y="17628"/>
                  <a:pt x="24603" y="17628"/>
                </a:cubicBezTo>
                <a:cubicBezTo>
                  <a:pt x="24629" y="17628"/>
                  <a:pt x="24654" y="17612"/>
                  <a:pt x="24664" y="17587"/>
                </a:cubicBezTo>
                <a:cubicBezTo>
                  <a:pt x="24680" y="17546"/>
                  <a:pt x="24697" y="17504"/>
                  <a:pt x="24713" y="17463"/>
                </a:cubicBezTo>
                <a:cubicBezTo>
                  <a:pt x="24727" y="17428"/>
                  <a:pt x="24711" y="17389"/>
                  <a:pt x="24676" y="17377"/>
                </a:cubicBezTo>
                <a:cubicBezTo>
                  <a:pt x="24668" y="17373"/>
                  <a:pt x="24659" y="17372"/>
                  <a:pt x="24650" y="17372"/>
                </a:cubicBezTo>
                <a:close/>
                <a:moveTo>
                  <a:pt x="1043" y="17625"/>
                </a:moveTo>
                <a:cubicBezTo>
                  <a:pt x="1034" y="17625"/>
                  <a:pt x="1026" y="17626"/>
                  <a:pt x="1018" y="17630"/>
                </a:cubicBezTo>
                <a:cubicBezTo>
                  <a:pt x="983" y="17644"/>
                  <a:pt x="968" y="17684"/>
                  <a:pt x="982" y="17717"/>
                </a:cubicBezTo>
                <a:lnTo>
                  <a:pt x="1033" y="17838"/>
                </a:lnTo>
                <a:cubicBezTo>
                  <a:pt x="1044" y="17863"/>
                  <a:pt x="1067" y="17878"/>
                  <a:pt x="1093" y="17878"/>
                </a:cubicBezTo>
                <a:cubicBezTo>
                  <a:pt x="1102" y="17878"/>
                  <a:pt x="1111" y="17875"/>
                  <a:pt x="1121" y="17873"/>
                </a:cubicBezTo>
                <a:cubicBezTo>
                  <a:pt x="1154" y="17859"/>
                  <a:pt x="1169" y="17819"/>
                  <a:pt x="1156" y="17786"/>
                </a:cubicBezTo>
                <a:lnTo>
                  <a:pt x="1105" y="17666"/>
                </a:lnTo>
                <a:cubicBezTo>
                  <a:pt x="1094" y="17640"/>
                  <a:pt x="1069" y="17625"/>
                  <a:pt x="1043" y="17625"/>
                </a:cubicBezTo>
                <a:close/>
                <a:moveTo>
                  <a:pt x="24339" y="18101"/>
                </a:moveTo>
                <a:cubicBezTo>
                  <a:pt x="24315" y="18101"/>
                  <a:pt x="24291" y="18115"/>
                  <a:pt x="24280" y="18139"/>
                </a:cubicBezTo>
                <a:cubicBezTo>
                  <a:pt x="24261" y="18179"/>
                  <a:pt x="24242" y="18218"/>
                  <a:pt x="24224" y="18258"/>
                </a:cubicBezTo>
                <a:cubicBezTo>
                  <a:pt x="24206" y="18292"/>
                  <a:pt x="24221" y="18331"/>
                  <a:pt x="24255" y="18346"/>
                </a:cubicBezTo>
                <a:cubicBezTo>
                  <a:pt x="24263" y="18350"/>
                  <a:pt x="24272" y="18353"/>
                  <a:pt x="24282" y="18353"/>
                </a:cubicBezTo>
                <a:cubicBezTo>
                  <a:pt x="24307" y="18353"/>
                  <a:pt x="24331" y="18339"/>
                  <a:pt x="24343" y="18315"/>
                </a:cubicBezTo>
                <a:cubicBezTo>
                  <a:pt x="24361" y="18276"/>
                  <a:pt x="24380" y="18235"/>
                  <a:pt x="24400" y="18196"/>
                </a:cubicBezTo>
                <a:cubicBezTo>
                  <a:pt x="24415" y="18162"/>
                  <a:pt x="24401" y="18123"/>
                  <a:pt x="24368" y="18108"/>
                </a:cubicBezTo>
                <a:cubicBezTo>
                  <a:pt x="24359" y="18103"/>
                  <a:pt x="24349" y="18101"/>
                  <a:pt x="24339" y="18101"/>
                </a:cubicBezTo>
                <a:close/>
                <a:moveTo>
                  <a:pt x="1368" y="18345"/>
                </a:moveTo>
                <a:cubicBezTo>
                  <a:pt x="1359" y="18345"/>
                  <a:pt x="1349" y="18347"/>
                  <a:pt x="1340" y="18351"/>
                </a:cubicBezTo>
                <a:cubicBezTo>
                  <a:pt x="1307" y="18368"/>
                  <a:pt x="1292" y="18406"/>
                  <a:pt x="1310" y="18440"/>
                </a:cubicBezTo>
                <a:cubicBezTo>
                  <a:pt x="1328" y="18479"/>
                  <a:pt x="1347" y="18519"/>
                  <a:pt x="1368" y="18559"/>
                </a:cubicBezTo>
                <a:cubicBezTo>
                  <a:pt x="1379" y="18581"/>
                  <a:pt x="1403" y="18595"/>
                  <a:pt x="1427" y="18595"/>
                </a:cubicBezTo>
                <a:cubicBezTo>
                  <a:pt x="1437" y="18595"/>
                  <a:pt x="1448" y="18592"/>
                  <a:pt x="1458" y="18586"/>
                </a:cubicBezTo>
                <a:cubicBezTo>
                  <a:pt x="1491" y="18571"/>
                  <a:pt x="1504" y="18532"/>
                  <a:pt x="1487" y="18498"/>
                </a:cubicBezTo>
                <a:cubicBezTo>
                  <a:pt x="1466" y="18461"/>
                  <a:pt x="1448" y="18422"/>
                  <a:pt x="1428" y="18382"/>
                </a:cubicBezTo>
                <a:cubicBezTo>
                  <a:pt x="1417" y="18358"/>
                  <a:pt x="1393" y="18345"/>
                  <a:pt x="1368" y="18345"/>
                </a:cubicBezTo>
                <a:close/>
                <a:moveTo>
                  <a:pt x="23983" y="18809"/>
                </a:moveTo>
                <a:cubicBezTo>
                  <a:pt x="23959" y="18809"/>
                  <a:pt x="23936" y="18821"/>
                  <a:pt x="23924" y="18843"/>
                </a:cubicBezTo>
                <a:cubicBezTo>
                  <a:pt x="23903" y="18882"/>
                  <a:pt x="23882" y="18920"/>
                  <a:pt x="23861" y="18959"/>
                </a:cubicBezTo>
                <a:cubicBezTo>
                  <a:pt x="23842" y="18991"/>
                  <a:pt x="23853" y="19030"/>
                  <a:pt x="23886" y="19048"/>
                </a:cubicBezTo>
                <a:cubicBezTo>
                  <a:pt x="23896" y="19055"/>
                  <a:pt x="23907" y="19057"/>
                  <a:pt x="23918" y="19057"/>
                </a:cubicBezTo>
                <a:cubicBezTo>
                  <a:pt x="23940" y="19057"/>
                  <a:pt x="23964" y="19045"/>
                  <a:pt x="23976" y="19022"/>
                </a:cubicBezTo>
                <a:cubicBezTo>
                  <a:pt x="23999" y="18984"/>
                  <a:pt x="24019" y="18945"/>
                  <a:pt x="24041" y="18907"/>
                </a:cubicBezTo>
                <a:cubicBezTo>
                  <a:pt x="24057" y="18874"/>
                  <a:pt x="24046" y="18835"/>
                  <a:pt x="24014" y="18817"/>
                </a:cubicBezTo>
                <a:cubicBezTo>
                  <a:pt x="24004" y="18812"/>
                  <a:pt x="23993" y="18809"/>
                  <a:pt x="23983" y="18809"/>
                </a:cubicBezTo>
                <a:close/>
                <a:moveTo>
                  <a:pt x="1738" y="19042"/>
                </a:moveTo>
                <a:cubicBezTo>
                  <a:pt x="1727" y="19042"/>
                  <a:pt x="1716" y="19045"/>
                  <a:pt x="1706" y="19051"/>
                </a:cubicBezTo>
                <a:cubicBezTo>
                  <a:pt x="1674" y="19068"/>
                  <a:pt x="1664" y="19108"/>
                  <a:pt x="1681" y="19140"/>
                </a:cubicBezTo>
                <a:lnTo>
                  <a:pt x="1748" y="19255"/>
                </a:lnTo>
                <a:cubicBezTo>
                  <a:pt x="1761" y="19276"/>
                  <a:pt x="1782" y="19287"/>
                  <a:pt x="1806" y="19287"/>
                </a:cubicBezTo>
                <a:cubicBezTo>
                  <a:pt x="1817" y="19287"/>
                  <a:pt x="1828" y="19285"/>
                  <a:pt x="1839" y="19280"/>
                </a:cubicBezTo>
                <a:cubicBezTo>
                  <a:pt x="1869" y="19261"/>
                  <a:pt x="1880" y="19221"/>
                  <a:pt x="1862" y="19189"/>
                </a:cubicBezTo>
                <a:lnTo>
                  <a:pt x="1797" y="19075"/>
                </a:lnTo>
                <a:cubicBezTo>
                  <a:pt x="1784" y="19054"/>
                  <a:pt x="1761" y="19042"/>
                  <a:pt x="1738" y="19042"/>
                </a:cubicBezTo>
                <a:close/>
                <a:moveTo>
                  <a:pt x="23582" y="19494"/>
                </a:moveTo>
                <a:cubicBezTo>
                  <a:pt x="23559" y="19494"/>
                  <a:pt x="23538" y="19504"/>
                  <a:pt x="23525" y="19524"/>
                </a:cubicBezTo>
                <a:lnTo>
                  <a:pt x="23454" y="19635"/>
                </a:lnTo>
                <a:cubicBezTo>
                  <a:pt x="23435" y="19666"/>
                  <a:pt x="23444" y="19707"/>
                  <a:pt x="23475" y="19726"/>
                </a:cubicBezTo>
                <a:cubicBezTo>
                  <a:pt x="23487" y="19732"/>
                  <a:pt x="23498" y="19736"/>
                  <a:pt x="23511" y="19736"/>
                </a:cubicBezTo>
                <a:cubicBezTo>
                  <a:pt x="23533" y="19736"/>
                  <a:pt x="23554" y="19726"/>
                  <a:pt x="23565" y="19707"/>
                </a:cubicBezTo>
                <a:lnTo>
                  <a:pt x="23637" y="19594"/>
                </a:lnTo>
                <a:cubicBezTo>
                  <a:pt x="23656" y="19564"/>
                  <a:pt x="23647" y="19523"/>
                  <a:pt x="23616" y="19503"/>
                </a:cubicBezTo>
                <a:cubicBezTo>
                  <a:pt x="23605" y="19497"/>
                  <a:pt x="23593" y="19494"/>
                  <a:pt x="23582" y="19494"/>
                </a:cubicBezTo>
                <a:close/>
                <a:moveTo>
                  <a:pt x="2154" y="19714"/>
                </a:moveTo>
                <a:cubicBezTo>
                  <a:pt x="2142" y="19714"/>
                  <a:pt x="2129" y="19718"/>
                  <a:pt x="2118" y="19725"/>
                </a:cubicBezTo>
                <a:cubicBezTo>
                  <a:pt x="2087" y="19746"/>
                  <a:pt x="2078" y="19787"/>
                  <a:pt x="2098" y="19817"/>
                </a:cubicBezTo>
                <a:lnTo>
                  <a:pt x="2171" y="19927"/>
                </a:lnTo>
                <a:cubicBezTo>
                  <a:pt x="2183" y="19946"/>
                  <a:pt x="2205" y="19956"/>
                  <a:pt x="2226" y="19956"/>
                </a:cubicBezTo>
                <a:cubicBezTo>
                  <a:pt x="2239" y="19956"/>
                  <a:pt x="2252" y="19954"/>
                  <a:pt x="2264" y="19945"/>
                </a:cubicBezTo>
                <a:cubicBezTo>
                  <a:pt x="2295" y="19925"/>
                  <a:pt x="2303" y="19884"/>
                  <a:pt x="2283" y="19853"/>
                </a:cubicBezTo>
                <a:lnTo>
                  <a:pt x="2209" y="19745"/>
                </a:lnTo>
                <a:cubicBezTo>
                  <a:pt x="2197" y="19725"/>
                  <a:pt x="2175" y="19714"/>
                  <a:pt x="2154" y="19714"/>
                </a:cubicBezTo>
                <a:close/>
                <a:moveTo>
                  <a:pt x="23140" y="20152"/>
                </a:moveTo>
                <a:cubicBezTo>
                  <a:pt x="23119" y="20152"/>
                  <a:pt x="23098" y="20161"/>
                  <a:pt x="23085" y="20180"/>
                </a:cubicBezTo>
                <a:lnTo>
                  <a:pt x="23008" y="20285"/>
                </a:lnTo>
                <a:cubicBezTo>
                  <a:pt x="22987" y="20315"/>
                  <a:pt x="22993" y="20355"/>
                  <a:pt x="23023" y="20377"/>
                </a:cubicBezTo>
                <a:cubicBezTo>
                  <a:pt x="23034" y="20386"/>
                  <a:pt x="23046" y="20390"/>
                  <a:pt x="23061" y="20390"/>
                </a:cubicBezTo>
                <a:cubicBezTo>
                  <a:pt x="23081" y="20390"/>
                  <a:pt x="23101" y="20380"/>
                  <a:pt x="23115" y="20364"/>
                </a:cubicBezTo>
                <a:lnTo>
                  <a:pt x="23193" y="20256"/>
                </a:lnTo>
                <a:cubicBezTo>
                  <a:pt x="23213" y="20227"/>
                  <a:pt x="23207" y="20186"/>
                  <a:pt x="23177" y="20163"/>
                </a:cubicBezTo>
                <a:cubicBezTo>
                  <a:pt x="23166" y="20156"/>
                  <a:pt x="23153" y="20152"/>
                  <a:pt x="23140" y="20152"/>
                </a:cubicBezTo>
                <a:close/>
                <a:moveTo>
                  <a:pt x="2607" y="20363"/>
                </a:moveTo>
                <a:cubicBezTo>
                  <a:pt x="2594" y="20363"/>
                  <a:pt x="2580" y="20367"/>
                  <a:pt x="2568" y="20376"/>
                </a:cubicBezTo>
                <a:cubicBezTo>
                  <a:pt x="2539" y="20397"/>
                  <a:pt x="2533" y="20438"/>
                  <a:pt x="2555" y="20468"/>
                </a:cubicBezTo>
                <a:cubicBezTo>
                  <a:pt x="2581" y="20504"/>
                  <a:pt x="2609" y="20540"/>
                  <a:pt x="2636" y="20574"/>
                </a:cubicBezTo>
                <a:cubicBezTo>
                  <a:pt x="2648" y="20591"/>
                  <a:pt x="2668" y="20600"/>
                  <a:pt x="2688" y="20600"/>
                </a:cubicBezTo>
                <a:cubicBezTo>
                  <a:pt x="2702" y="20600"/>
                  <a:pt x="2716" y="20595"/>
                  <a:pt x="2728" y="20585"/>
                </a:cubicBezTo>
                <a:cubicBezTo>
                  <a:pt x="2755" y="20563"/>
                  <a:pt x="2760" y="20522"/>
                  <a:pt x="2739" y="20493"/>
                </a:cubicBezTo>
                <a:cubicBezTo>
                  <a:pt x="2712" y="20458"/>
                  <a:pt x="2686" y="20423"/>
                  <a:pt x="2660" y="20389"/>
                </a:cubicBezTo>
                <a:cubicBezTo>
                  <a:pt x="2647" y="20372"/>
                  <a:pt x="2627" y="20363"/>
                  <a:pt x="2607" y="20363"/>
                </a:cubicBezTo>
                <a:close/>
                <a:moveTo>
                  <a:pt x="22657" y="20779"/>
                </a:moveTo>
                <a:cubicBezTo>
                  <a:pt x="22638" y="20779"/>
                  <a:pt x="22618" y="20788"/>
                  <a:pt x="22605" y="20804"/>
                </a:cubicBezTo>
                <a:lnTo>
                  <a:pt x="22522" y="20904"/>
                </a:lnTo>
                <a:cubicBezTo>
                  <a:pt x="22500" y="20933"/>
                  <a:pt x="22503" y="20975"/>
                  <a:pt x="22532" y="20998"/>
                </a:cubicBezTo>
                <a:cubicBezTo>
                  <a:pt x="22544" y="21008"/>
                  <a:pt x="22558" y="21013"/>
                  <a:pt x="22573" y="21013"/>
                </a:cubicBezTo>
                <a:cubicBezTo>
                  <a:pt x="22592" y="21013"/>
                  <a:pt x="22610" y="21005"/>
                  <a:pt x="22624" y="20990"/>
                </a:cubicBezTo>
                <a:lnTo>
                  <a:pt x="22708" y="20888"/>
                </a:lnTo>
                <a:cubicBezTo>
                  <a:pt x="22731" y="20860"/>
                  <a:pt x="22727" y="20817"/>
                  <a:pt x="22699" y="20794"/>
                </a:cubicBezTo>
                <a:cubicBezTo>
                  <a:pt x="22687" y="20784"/>
                  <a:pt x="22672" y="20779"/>
                  <a:pt x="22657" y="20779"/>
                </a:cubicBezTo>
                <a:close/>
                <a:moveTo>
                  <a:pt x="3102" y="20980"/>
                </a:moveTo>
                <a:cubicBezTo>
                  <a:pt x="3087" y="20980"/>
                  <a:pt x="3072" y="20985"/>
                  <a:pt x="3059" y="20995"/>
                </a:cubicBezTo>
                <a:cubicBezTo>
                  <a:pt x="3031" y="21020"/>
                  <a:pt x="3028" y="21060"/>
                  <a:pt x="3051" y="21088"/>
                </a:cubicBezTo>
                <a:cubicBezTo>
                  <a:pt x="3081" y="21123"/>
                  <a:pt x="3108" y="21157"/>
                  <a:pt x="3138" y="21189"/>
                </a:cubicBezTo>
                <a:cubicBezTo>
                  <a:pt x="3151" y="21205"/>
                  <a:pt x="3170" y="21213"/>
                  <a:pt x="3188" y="21213"/>
                </a:cubicBezTo>
                <a:cubicBezTo>
                  <a:pt x="3204" y="21213"/>
                  <a:pt x="3219" y="21208"/>
                  <a:pt x="3231" y="21196"/>
                </a:cubicBezTo>
                <a:cubicBezTo>
                  <a:pt x="3260" y="21172"/>
                  <a:pt x="3262" y="21129"/>
                  <a:pt x="3238" y="21102"/>
                </a:cubicBezTo>
                <a:cubicBezTo>
                  <a:pt x="3209" y="21070"/>
                  <a:pt x="3180" y="21036"/>
                  <a:pt x="3152" y="21003"/>
                </a:cubicBezTo>
                <a:cubicBezTo>
                  <a:pt x="3139" y="20987"/>
                  <a:pt x="3120" y="20980"/>
                  <a:pt x="3102" y="20980"/>
                </a:cubicBezTo>
                <a:close/>
                <a:moveTo>
                  <a:pt x="22140" y="21377"/>
                </a:moveTo>
                <a:cubicBezTo>
                  <a:pt x="22122" y="21377"/>
                  <a:pt x="22104" y="21384"/>
                  <a:pt x="22091" y="21398"/>
                </a:cubicBezTo>
                <a:lnTo>
                  <a:pt x="22000" y="21494"/>
                </a:lnTo>
                <a:cubicBezTo>
                  <a:pt x="21975" y="21521"/>
                  <a:pt x="21976" y="21562"/>
                  <a:pt x="22004" y="21587"/>
                </a:cubicBezTo>
                <a:cubicBezTo>
                  <a:pt x="22016" y="21599"/>
                  <a:pt x="22031" y="21605"/>
                  <a:pt x="22048" y="21605"/>
                </a:cubicBezTo>
                <a:cubicBezTo>
                  <a:pt x="22065" y="21605"/>
                  <a:pt x="22082" y="21598"/>
                  <a:pt x="22097" y="21584"/>
                </a:cubicBezTo>
                <a:lnTo>
                  <a:pt x="22188" y="21487"/>
                </a:lnTo>
                <a:cubicBezTo>
                  <a:pt x="22211" y="21461"/>
                  <a:pt x="22210" y="21419"/>
                  <a:pt x="22184" y="21394"/>
                </a:cubicBezTo>
                <a:cubicBezTo>
                  <a:pt x="22171" y="21382"/>
                  <a:pt x="22155" y="21377"/>
                  <a:pt x="22140" y="21377"/>
                </a:cubicBezTo>
                <a:close/>
                <a:moveTo>
                  <a:pt x="3634" y="21568"/>
                </a:moveTo>
                <a:cubicBezTo>
                  <a:pt x="3617" y="21568"/>
                  <a:pt x="3601" y="21574"/>
                  <a:pt x="3588" y="21586"/>
                </a:cubicBezTo>
                <a:cubicBezTo>
                  <a:pt x="3563" y="21612"/>
                  <a:pt x="3562" y="21654"/>
                  <a:pt x="3587" y="21680"/>
                </a:cubicBezTo>
                <a:cubicBezTo>
                  <a:pt x="3618" y="21711"/>
                  <a:pt x="3649" y="21742"/>
                  <a:pt x="3679" y="21774"/>
                </a:cubicBezTo>
                <a:cubicBezTo>
                  <a:pt x="3692" y="21787"/>
                  <a:pt x="3710" y="21793"/>
                  <a:pt x="3726" y="21793"/>
                </a:cubicBezTo>
                <a:cubicBezTo>
                  <a:pt x="3743" y="21793"/>
                  <a:pt x="3760" y="21787"/>
                  <a:pt x="3772" y="21776"/>
                </a:cubicBezTo>
                <a:cubicBezTo>
                  <a:pt x="3799" y="21750"/>
                  <a:pt x="3799" y="21707"/>
                  <a:pt x="3773" y="21682"/>
                </a:cubicBezTo>
                <a:cubicBezTo>
                  <a:pt x="3743" y="21650"/>
                  <a:pt x="3712" y="21619"/>
                  <a:pt x="3681" y="21587"/>
                </a:cubicBezTo>
                <a:cubicBezTo>
                  <a:pt x="3668" y="21574"/>
                  <a:pt x="3651" y="21568"/>
                  <a:pt x="3634" y="21568"/>
                </a:cubicBezTo>
                <a:close/>
                <a:moveTo>
                  <a:pt x="21582" y="21941"/>
                </a:moveTo>
                <a:cubicBezTo>
                  <a:pt x="21566" y="21941"/>
                  <a:pt x="21549" y="21947"/>
                  <a:pt x="21536" y="21960"/>
                </a:cubicBezTo>
                <a:lnTo>
                  <a:pt x="21441" y="22049"/>
                </a:lnTo>
                <a:cubicBezTo>
                  <a:pt x="21415" y="22073"/>
                  <a:pt x="21413" y="22115"/>
                  <a:pt x="21438" y="22142"/>
                </a:cubicBezTo>
                <a:cubicBezTo>
                  <a:pt x="21451" y="22156"/>
                  <a:pt x="21468" y="22162"/>
                  <a:pt x="21487" y="22162"/>
                </a:cubicBezTo>
                <a:cubicBezTo>
                  <a:pt x="21502" y="22162"/>
                  <a:pt x="21519" y="22156"/>
                  <a:pt x="21531" y="22146"/>
                </a:cubicBezTo>
                <a:lnTo>
                  <a:pt x="21627" y="22055"/>
                </a:lnTo>
                <a:cubicBezTo>
                  <a:pt x="21654" y="22029"/>
                  <a:pt x="21656" y="21989"/>
                  <a:pt x="21630" y="21962"/>
                </a:cubicBezTo>
                <a:cubicBezTo>
                  <a:pt x="21617" y="21948"/>
                  <a:pt x="21600" y="21941"/>
                  <a:pt x="21582" y="21941"/>
                </a:cubicBezTo>
                <a:close/>
                <a:moveTo>
                  <a:pt x="4201" y="22119"/>
                </a:moveTo>
                <a:cubicBezTo>
                  <a:pt x="4183" y="22119"/>
                  <a:pt x="4165" y="22126"/>
                  <a:pt x="4152" y="22140"/>
                </a:cubicBezTo>
                <a:cubicBezTo>
                  <a:pt x="4128" y="22167"/>
                  <a:pt x="4129" y="22208"/>
                  <a:pt x="4156" y="22233"/>
                </a:cubicBezTo>
                <a:cubicBezTo>
                  <a:pt x="4190" y="22264"/>
                  <a:pt x="4222" y="22293"/>
                  <a:pt x="4254" y="22323"/>
                </a:cubicBezTo>
                <a:cubicBezTo>
                  <a:pt x="4267" y="22334"/>
                  <a:pt x="4283" y="22339"/>
                  <a:pt x="4298" y="22339"/>
                </a:cubicBezTo>
                <a:cubicBezTo>
                  <a:pt x="4316" y="22339"/>
                  <a:pt x="4335" y="22331"/>
                  <a:pt x="4348" y="22318"/>
                </a:cubicBezTo>
                <a:cubicBezTo>
                  <a:pt x="4372" y="22290"/>
                  <a:pt x="4370" y="22248"/>
                  <a:pt x="4343" y="22224"/>
                </a:cubicBezTo>
                <a:cubicBezTo>
                  <a:pt x="4311" y="22195"/>
                  <a:pt x="4278" y="22166"/>
                  <a:pt x="4246" y="22136"/>
                </a:cubicBezTo>
                <a:cubicBezTo>
                  <a:pt x="4233" y="22124"/>
                  <a:pt x="4217" y="22119"/>
                  <a:pt x="4201" y="22119"/>
                </a:cubicBezTo>
                <a:close/>
                <a:moveTo>
                  <a:pt x="20993" y="22466"/>
                </a:moveTo>
                <a:cubicBezTo>
                  <a:pt x="20978" y="22466"/>
                  <a:pt x="20963" y="22472"/>
                  <a:pt x="20951" y="22483"/>
                </a:cubicBezTo>
                <a:lnTo>
                  <a:pt x="20849" y="22567"/>
                </a:lnTo>
                <a:cubicBezTo>
                  <a:pt x="20822" y="22590"/>
                  <a:pt x="20818" y="22632"/>
                  <a:pt x="20840" y="22661"/>
                </a:cubicBezTo>
                <a:cubicBezTo>
                  <a:pt x="20853" y="22677"/>
                  <a:pt x="20873" y="22684"/>
                  <a:pt x="20891" y="22684"/>
                </a:cubicBezTo>
                <a:cubicBezTo>
                  <a:pt x="20906" y="22684"/>
                  <a:pt x="20921" y="22679"/>
                  <a:pt x="20935" y="22668"/>
                </a:cubicBezTo>
                <a:lnTo>
                  <a:pt x="21036" y="22584"/>
                </a:lnTo>
                <a:cubicBezTo>
                  <a:pt x="21064" y="22559"/>
                  <a:pt x="21067" y="22519"/>
                  <a:pt x="21044" y="22490"/>
                </a:cubicBezTo>
                <a:cubicBezTo>
                  <a:pt x="21030" y="22475"/>
                  <a:pt x="21012" y="22466"/>
                  <a:pt x="20993" y="22466"/>
                </a:cubicBezTo>
                <a:close/>
                <a:moveTo>
                  <a:pt x="4802" y="22634"/>
                </a:moveTo>
                <a:cubicBezTo>
                  <a:pt x="4782" y="22634"/>
                  <a:pt x="4763" y="22643"/>
                  <a:pt x="4750" y="22659"/>
                </a:cubicBezTo>
                <a:cubicBezTo>
                  <a:pt x="4727" y="22688"/>
                  <a:pt x="4732" y="22729"/>
                  <a:pt x="4760" y="22753"/>
                </a:cubicBezTo>
                <a:lnTo>
                  <a:pt x="4863" y="22836"/>
                </a:lnTo>
                <a:cubicBezTo>
                  <a:pt x="4875" y="22845"/>
                  <a:pt x="4891" y="22850"/>
                  <a:pt x="4904" y="22850"/>
                </a:cubicBezTo>
                <a:cubicBezTo>
                  <a:pt x="4923" y="22850"/>
                  <a:pt x="4943" y="22841"/>
                  <a:pt x="4955" y="22824"/>
                </a:cubicBezTo>
                <a:cubicBezTo>
                  <a:pt x="4979" y="22795"/>
                  <a:pt x="4974" y="22754"/>
                  <a:pt x="4945" y="22730"/>
                </a:cubicBezTo>
                <a:lnTo>
                  <a:pt x="4843" y="22648"/>
                </a:lnTo>
                <a:cubicBezTo>
                  <a:pt x="4831" y="22639"/>
                  <a:pt x="4816" y="22634"/>
                  <a:pt x="4802" y="22634"/>
                </a:cubicBezTo>
                <a:close/>
                <a:moveTo>
                  <a:pt x="20372" y="22959"/>
                </a:moveTo>
                <a:cubicBezTo>
                  <a:pt x="20358" y="22959"/>
                  <a:pt x="20345" y="22963"/>
                  <a:pt x="20333" y="22972"/>
                </a:cubicBezTo>
                <a:cubicBezTo>
                  <a:pt x="20298" y="22999"/>
                  <a:pt x="20264" y="23025"/>
                  <a:pt x="20228" y="23051"/>
                </a:cubicBezTo>
                <a:cubicBezTo>
                  <a:pt x="20198" y="23072"/>
                  <a:pt x="20190" y="23113"/>
                  <a:pt x="20213" y="23143"/>
                </a:cubicBezTo>
                <a:cubicBezTo>
                  <a:pt x="20225" y="23160"/>
                  <a:pt x="20246" y="23169"/>
                  <a:pt x="20266" y="23169"/>
                </a:cubicBezTo>
                <a:cubicBezTo>
                  <a:pt x="20279" y="23169"/>
                  <a:pt x="20293" y="23165"/>
                  <a:pt x="20303" y="23157"/>
                </a:cubicBezTo>
                <a:cubicBezTo>
                  <a:pt x="20339" y="23131"/>
                  <a:pt x="20375" y="23106"/>
                  <a:pt x="20410" y="23078"/>
                </a:cubicBezTo>
                <a:cubicBezTo>
                  <a:pt x="20440" y="23057"/>
                  <a:pt x="20446" y="23016"/>
                  <a:pt x="20425" y="22986"/>
                </a:cubicBezTo>
                <a:cubicBezTo>
                  <a:pt x="20412" y="22968"/>
                  <a:pt x="20392" y="22959"/>
                  <a:pt x="20372" y="22959"/>
                </a:cubicBezTo>
                <a:close/>
                <a:moveTo>
                  <a:pt x="5431" y="23114"/>
                </a:moveTo>
                <a:cubicBezTo>
                  <a:pt x="5411" y="23114"/>
                  <a:pt x="5391" y="23124"/>
                  <a:pt x="5378" y="23142"/>
                </a:cubicBezTo>
                <a:cubicBezTo>
                  <a:pt x="5356" y="23170"/>
                  <a:pt x="5363" y="23211"/>
                  <a:pt x="5393" y="23234"/>
                </a:cubicBezTo>
                <a:lnTo>
                  <a:pt x="5502" y="23310"/>
                </a:lnTo>
                <a:cubicBezTo>
                  <a:pt x="5515" y="23318"/>
                  <a:pt x="5527" y="23322"/>
                  <a:pt x="5540" y="23322"/>
                </a:cubicBezTo>
                <a:cubicBezTo>
                  <a:pt x="5561" y="23322"/>
                  <a:pt x="5582" y="23311"/>
                  <a:pt x="5594" y="23293"/>
                </a:cubicBezTo>
                <a:cubicBezTo>
                  <a:pt x="5614" y="23264"/>
                  <a:pt x="5607" y="23221"/>
                  <a:pt x="5577" y="23201"/>
                </a:cubicBezTo>
                <a:lnTo>
                  <a:pt x="5470" y="23126"/>
                </a:lnTo>
                <a:cubicBezTo>
                  <a:pt x="5458" y="23118"/>
                  <a:pt x="5445" y="23114"/>
                  <a:pt x="5431" y="23114"/>
                </a:cubicBezTo>
                <a:close/>
                <a:moveTo>
                  <a:pt x="19723" y="23412"/>
                </a:moveTo>
                <a:cubicBezTo>
                  <a:pt x="19710" y="23412"/>
                  <a:pt x="19697" y="23415"/>
                  <a:pt x="19686" y="23423"/>
                </a:cubicBezTo>
                <a:lnTo>
                  <a:pt x="19576" y="23493"/>
                </a:lnTo>
                <a:cubicBezTo>
                  <a:pt x="19545" y="23512"/>
                  <a:pt x="19536" y="23553"/>
                  <a:pt x="19555" y="23584"/>
                </a:cubicBezTo>
                <a:cubicBezTo>
                  <a:pt x="19568" y="23604"/>
                  <a:pt x="19590" y="23614"/>
                  <a:pt x="19611" y="23614"/>
                </a:cubicBezTo>
                <a:cubicBezTo>
                  <a:pt x="19625" y="23614"/>
                  <a:pt x="19636" y="23610"/>
                  <a:pt x="19646" y="23604"/>
                </a:cubicBezTo>
                <a:lnTo>
                  <a:pt x="19758" y="23532"/>
                </a:lnTo>
                <a:cubicBezTo>
                  <a:pt x="19788" y="23513"/>
                  <a:pt x="19797" y="23472"/>
                  <a:pt x="19776" y="23441"/>
                </a:cubicBezTo>
                <a:cubicBezTo>
                  <a:pt x="19765" y="23422"/>
                  <a:pt x="19744" y="23412"/>
                  <a:pt x="19723" y="23412"/>
                </a:cubicBezTo>
                <a:close/>
                <a:moveTo>
                  <a:pt x="6092" y="23554"/>
                </a:moveTo>
                <a:cubicBezTo>
                  <a:pt x="6070" y="23554"/>
                  <a:pt x="6049" y="23565"/>
                  <a:pt x="6037" y="23585"/>
                </a:cubicBezTo>
                <a:cubicBezTo>
                  <a:pt x="6017" y="23615"/>
                  <a:pt x="6028" y="23656"/>
                  <a:pt x="6058" y="23676"/>
                </a:cubicBezTo>
                <a:lnTo>
                  <a:pt x="6171" y="23745"/>
                </a:lnTo>
                <a:cubicBezTo>
                  <a:pt x="6182" y="23751"/>
                  <a:pt x="6193" y="23754"/>
                  <a:pt x="6206" y="23754"/>
                </a:cubicBezTo>
                <a:cubicBezTo>
                  <a:pt x="6227" y="23754"/>
                  <a:pt x="6249" y="23742"/>
                  <a:pt x="6262" y="23723"/>
                </a:cubicBezTo>
                <a:cubicBezTo>
                  <a:pt x="6280" y="23692"/>
                  <a:pt x="6270" y="23651"/>
                  <a:pt x="6239" y="23632"/>
                </a:cubicBezTo>
                <a:lnTo>
                  <a:pt x="6127" y="23563"/>
                </a:lnTo>
                <a:cubicBezTo>
                  <a:pt x="6116" y="23557"/>
                  <a:pt x="6104" y="23554"/>
                  <a:pt x="6092" y="23554"/>
                </a:cubicBezTo>
                <a:close/>
                <a:moveTo>
                  <a:pt x="19045" y="23821"/>
                </a:moveTo>
                <a:cubicBezTo>
                  <a:pt x="19034" y="23821"/>
                  <a:pt x="19023" y="23824"/>
                  <a:pt x="19013" y="23829"/>
                </a:cubicBezTo>
                <a:cubicBezTo>
                  <a:pt x="18976" y="23851"/>
                  <a:pt x="18937" y="23873"/>
                  <a:pt x="18899" y="23894"/>
                </a:cubicBezTo>
                <a:cubicBezTo>
                  <a:pt x="18867" y="23911"/>
                  <a:pt x="18855" y="23951"/>
                  <a:pt x="18874" y="23983"/>
                </a:cubicBezTo>
                <a:cubicBezTo>
                  <a:pt x="18885" y="24004"/>
                  <a:pt x="18908" y="24017"/>
                  <a:pt x="18931" y="24017"/>
                </a:cubicBezTo>
                <a:cubicBezTo>
                  <a:pt x="18942" y="24017"/>
                  <a:pt x="18954" y="24014"/>
                  <a:pt x="18962" y="24008"/>
                </a:cubicBezTo>
                <a:cubicBezTo>
                  <a:pt x="19001" y="23988"/>
                  <a:pt x="19038" y="23966"/>
                  <a:pt x="19077" y="23945"/>
                </a:cubicBezTo>
                <a:cubicBezTo>
                  <a:pt x="19109" y="23926"/>
                  <a:pt x="19120" y="23887"/>
                  <a:pt x="19103" y="23855"/>
                </a:cubicBezTo>
                <a:cubicBezTo>
                  <a:pt x="19090" y="23833"/>
                  <a:pt x="19068" y="23821"/>
                  <a:pt x="19045" y="23821"/>
                </a:cubicBezTo>
                <a:close/>
                <a:moveTo>
                  <a:pt x="6778" y="23949"/>
                </a:moveTo>
                <a:cubicBezTo>
                  <a:pt x="6754" y="23949"/>
                  <a:pt x="6732" y="23961"/>
                  <a:pt x="6719" y="23983"/>
                </a:cubicBezTo>
                <a:cubicBezTo>
                  <a:pt x="6703" y="24014"/>
                  <a:pt x="6714" y="24054"/>
                  <a:pt x="6746" y="24073"/>
                </a:cubicBezTo>
                <a:cubicBezTo>
                  <a:pt x="6786" y="24094"/>
                  <a:pt x="6825" y="24115"/>
                  <a:pt x="6863" y="24135"/>
                </a:cubicBezTo>
                <a:cubicBezTo>
                  <a:pt x="6874" y="24140"/>
                  <a:pt x="6884" y="24142"/>
                  <a:pt x="6894" y="24142"/>
                </a:cubicBezTo>
                <a:cubicBezTo>
                  <a:pt x="6919" y="24142"/>
                  <a:pt x="6942" y="24130"/>
                  <a:pt x="6953" y="24107"/>
                </a:cubicBezTo>
                <a:cubicBezTo>
                  <a:pt x="6970" y="24074"/>
                  <a:pt x="6958" y="24034"/>
                  <a:pt x="6925" y="24017"/>
                </a:cubicBezTo>
                <a:cubicBezTo>
                  <a:pt x="6886" y="23997"/>
                  <a:pt x="6847" y="23977"/>
                  <a:pt x="6809" y="23956"/>
                </a:cubicBezTo>
                <a:cubicBezTo>
                  <a:pt x="6799" y="23951"/>
                  <a:pt x="6788" y="23949"/>
                  <a:pt x="6778" y="23949"/>
                </a:cubicBezTo>
                <a:close/>
                <a:moveTo>
                  <a:pt x="18346" y="24187"/>
                </a:moveTo>
                <a:cubicBezTo>
                  <a:pt x="18336" y="24187"/>
                  <a:pt x="18326" y="24189"/>
                  <a:pt x="18317" y="24193"/>
                </a:cubicBezTo>
                <a:cubicBezTo>
                  <a:pt x="18279" y="24213"/>
                  <a:pt x="18239" y="24231"/>
                  <a:pt x="18199" y="24250"/>
                </a:cubicBezTo>
                <a:cubicBezTo>
                  <a:pt x="18167" y="24265"/>
                  <a:pt x="18152" y="24305"/>
                  <a:pt x="18168" y="24339"/>
                </a:cubicBezTo>
                <a:cubicBezTo>
                  <a:pt x="18179" y="24362"/>
                  <a:pt x="18203" y="24377"/>
                  <a:pt x="18228" y="24377"/>
                </a:cubicBezTo>
                <a:cubicBezTo>
                  <a:pt x="18238" y="24377"/>
                  <a:pt x="18246" y="24375"/>
                  <a:pt x="18256" y="24370"/>
                </a:cubicBezTo>
                <a:lnTo>
                  <a:pt x="18374" y="24313"/>
                </a:lnTo>
                <a:cubicBezTo>
                  <a:pt x="18408" y="24298"/>
                  <a:pt x="18420" y="24258"/>
                  <a:pt x="18405" y="24224"/>
                </a:cubicBezTo>
                <a:cubicBezTo>
                  <a:pt x="18394" y="24201"/>
                  <a:pt x="18371" y="24187"/>
                  <a:pt x="18346" y="24187"/>
                </a:cubicBezTo>
                <a:close/>
                <a:moveTo>
                  <a:pt x="7488" y="24303"/>
                </a:moveTo>
                <a:cubicBezTo>
                  <a:pt x="7463" y="24303"/>
                  <a:pt x="7439" y="24317"/>
                  <a:pt x="7428" y="24341"/>
                </a:cubicBezTo>
                <a:cubicBezTo>
                  <a:pt x="7413" y="24373"/>
                  <a:pt x="7426" y="24412"/>
                  <a:pt x="7460" y="24428"/>
                </a:cubicBezTo>
                <a:cubicBezTo>
                  <a:pt x="7501" y="24447"/>
                  <a:pt x="7541" y="24465"/>
                  <a:pt x="7582" y="24483"/>
                </a:cubicBezTo>
                <a:cubicBezTo>
                  <a:pt x="7590" y="24488"/>
                  <a:pt x="7599" y="24489"/>
                  <a:pt x="7608" y="24489"/>
                </a:cubicBezTo>
                <a:cubicBezTo>
                  <a:pt x="7634" y="24489"/>
                  <a:pt x="7658" y="24475"/>
                  <a:pt x="7669" y="24451"/>
                </a:cubicBezTo>
                <a:cubicBezTo>
                  <a:pt x="7684" y="24418"/>
                  <a:pt x="7669" y="24380"/>
                  <a:pt x="7635" y="24364"/>
                </a:cubicBezTo>
                <a:cubicBezTo>
                  <a:pt x="7594" y="24346"/>
                  <a:pt x="7554" y="24326"/>
                  <a:pt x="7515" y="24309"/>
                </a:cubicBezTo>
                <a:cubicBezTo>
                  <a:pt x="7506" y="24305"/>
                  <a:pt x="7497" y="24303"/>
                  <a:pt x="7488" y="24303"/>
                </a:cubicBezTo>
                <a:close/>
                <a:moveTo>
                  <a:pt x="17625" y="24510"/>
                </a:moveTo>
                <a:cubicBezTo>
                  <a:pt x="17617" y="24510"/>
                  <a:pt x="17609" y="24511"/>
                  <a:pt x="17601" y="24515"/>
                </a:cubicBezTo>
                <a:cubicBezTo>
                  <a:pt x="17561" y="24531"/>
                  <a:pt x="17520" y="24546"/>
                  <a:pt x="17479" y="24564"/>
                </a:cubicBezTo>
                <a:cubicBezTo>
                  <a:pt x="17444" y="24577"/>
                  <a:pt x="17429" y="24615"/>
                  <a:pt x="17442" y="24649"/>
                </a:cubicBezTo>
                <a:cubicBezTo>
                  <a:pt x="17452" y="24675"/>
                  <a:pt x="17478" y="24692"/>
                  <a:pt x="17504" y="24692"/>
                </a:cubicBezTo>
                <a:cubicBezTo>
                  <a:pt x="17512" y="24692"/>
                  <a:pt x="17520" y="24690"/>
                  <a:pt x="17528" y="24687"/>
                </a:cubicBezTo>
                <a:lnTo>
                  <a:pt x="17651" y="24637"/>
                </a:lnTo>
                <a:cubicBezTo>
                  <a:pt x="17684" y="24623"/>
                  <a:pt x="17700" y="24584"/>
                  <a:pt x="17687" y="24551"/>
                </a:cubicBezTo>
                <a:cubicBezTo>
                  <a:pt x="17677" y="24526"/>
                  <a:pt x="17651" y="24510"/>
                  <a:pt x="17625" y="24510"/>
                </a:cubicBezTo>
                <a:close/>
                <a:moveTo>
                  <a:pt x="8218" y="24610"/>
                </a:moveTo>
                <a:cubicBezTo>
                  <a:pt x="8192" y="24610"/>
                  <a:pt x="8167" y="24626"/>
                  <a:pt x="8157" y="24653"/>
                </a:cubicBezTo>
                <a:cubicBezTo>
                  <a:pt x="8144" y="24688"/>
                  <a:pt x="8161" y="24726"/>
                  <a:pt x="8196" y="24739"/>
                </a:cubicBezTo>
                <a:cubicBezTo>
                  <a:pt x="8237" y="24754"/>
                  <a:pt x="8277" y="24771"/>
                  <a:pt x="8319" y="24786"/>
                </a:cubicBezTo>
                <a:cubicBezTo>
                  <a:pt x="8327" y="24789"/>
                  <a:pt x="8335" y="24790"/>
                  <a:pt x="8342" y="24790"/>
                </a:cubicBezTo>
                <a:cubicBezTo>
                  <a:pt x="8370" y="24790"/>
                  <a:pt x="8395" y="24774"/>
                  <a:pt x="8403" y="24746"/>
                </a:cubicBezTo>
                <a:cubicBezTo>
                  <a:pt x="8417" y="24713"/>
                  <a:pt x="8399" y="24674"/>
                  <a:pt x="8365" y="24662"/>
                </a:cubicBezTo>
                <a:cubicBezTo>
                  <a:pt x="8325" y="24647"/>
                  <a:pt x="8284" y="24630"/>
                  <a:pt x="8243" y="24615"/>
                </a:cubicBezTo>
                <a:cubicBezTo>
                  <a:pt x="8235" y="24612"/>
                  <a:pt x="8226" y="24610"/>
                  <a:pt x="8218" y="24610"/>
                </a:cubicBezTo>
                <a:close/>
                <a:moveTo>
                  <a:pt x="16884" y="24788"/>
                </a:moveTo>
                <a:cubicBezTo>
                  <a:pt x="16877" y="24788"/>
                  <a:pt x="16870" y="24789"/>
                  <a:pt x="16863" y="24791"/>
                </a:cubicBezTo>
                <a:lnTo>
                  <a:pt x="16739" y="24832"/>
                </a:lnTo>
                <a:cubicBezTo>
                  <a:pt x="16704" y="24843"/>
                  <a:pt x="16685" y="24880"/>
                  <a:pt x="16696" y="24915"/>
                </a:cubicBezTo>
                <a:cubicBezTo>
                  <a:pt x="16705" y="24943"/>
                  <a:pt x="16731" y="24961"/>
                  <a:pt x="16760" y="24961"/>
                </a:cubicBezTo>
                <a:cubicBezTo>
                  <a:pt x="16766" y="24961"/>
                  <a:pt x="16773" y="24960"/>
                  <a:pt x="16780" y="24957"/>
                </a:cubicBezTo>
                <a:lnTo>
                  <a:pt x="16905" y="24915"/>
                </a:lnTo>
                <a:cubicBezTo>
                  <a:pt x="16940" y="24904"/>
                  <a:pt x="16957" y="24867"/>
                  <a:pt x="16946" y="24832"/>
                </a:cubicBezTo>
                <a:cubicBezTo>
                  <a:pt x="16937" y="24806"/>
                  <a:pt x="16912" y="24788"/>
                  <a:pt x="16884" y="24788"/>
                </a:cubicBezTo>
                <a:close/>
                <a:moveTo>
                  <a:pt x="8967" y="24873"/>
                </a:moveTo>
                <a:cubicBezTo>
                  <a:pt x="8939" y="24873"/>
                  <a:pt x="8912" y="24891"/>
                  <a:pt x="8904" y="24919"/>
                </a:cubicBezTo>
                <a:cubicBezTo>
                  <a:pt x="8893" y="24954"/>
                  <a:pt x="8913" y="24991"/>
                  <a:pt x="8948" y="25002"/>
                </a:cubicBezTo>
                <a:lnTo>
                  <a:pt x="9076" y="25042"/>
                </a:lnTo>
                <a:cubicBezTo>
                  <a:pt x="9082" y="25043"/>
                  <a:pt x="9088" y="25045"/>
                  <a:pt x="9094" y="25045"/>
                </a:cubicBezTo>
                <a:cubicBezTo>
                  <a:pt x="9123" y="25045"/>
                  <a:pt x="9149" y="25026"/>
                  <a:pt x="9157" y="24996"/>
                </a:cubicBezTo>
                <a:cubicBezTo>
                  <a:pt x="9169" y="24961"/>
                  <a:pt x="9148" y="24924"/>
                  <a:pt x="9113" y="24914"/>
                </a:cubicBezTo>
                <a:lnTo>
                  <a:pt x="8987" y="24876"/>
                </a:lnTo>
                <a:cubicBezTo>
                  <a:pt x="8980" y="24874"/>
                  <a:pt x="8973" y="24873"/>
                  <a:pt x="8967" y="24873"/>
                </a:cubicBezTo>
                <a:close/>
                <a:moveTo>
                  <a:pt x="16127" y="25018"/>
                </a:moveTo>
                <a:cubicBezTo>
                  <a:pt x="16122" y="25018"/>
                  <a:pt x="16116" y="25019"/>
                  <a:pt x="16110" y="25020"/>
                </a:cubicBezTo>
                <a:lnTo>
                  <a:pt x="15983" y="25053"/>
                </a:lnTo>
                <a:cubicBezTo>
                  <a:pt x="15947" y="25062"/>
                  <a:pt x="15927" y="25098"/>
                  <a:pt x="15936" y="25134"/>
                </a:cubicBezTo>
                <a:cubicBezTo>
                  <a:pt x="15943" y="25164"/>
                  <a:pt x="15970" y="25184"/>
                  <a:pt x="15999" y="25184"/>
                </a:cubicBezTo>
                <a:cubicBezTo>
                  <a:pt x="16005" y="25184"/>
                  <a:pt x="16011" y="25184"/>
                  <a:pt x="16016" y="25181"/>
                </a:cubicBezTo>
                <a:lnTo>
                  <a:pt x="16144" y="25147"/>
                </a:lnTo>
                <a:cubicBezTo>
                  <a:pt x="16179" y="25138"/>
                  <a:pt x="16199" y="25102"/>
                  <a:pt x="16190" y="25066"/>
                </a:cubicBezTo>
                <a:cubicBezTo>
                  <a:pt x="16183" y="25037"/>
                  <a:pt x="16157" y="25018"/>
                  <a:pt x="16127" y="25018"/>
                </a:cubicBezTo>
                <a:close/>
                <a:moveTo>
                  <a:pt x="9733" y="25087"/>
                </a:moveTo>
                <a:cubicBezTo>
                  <a:pt x="9702" y="25087"/>
                  <a:pt x="9674" y="25107"/>
                  <a:pt x="9666" y="25138"/>
                </a:cubicBezTo>
                <a:cubicBezTo>
                  <a:pt x="9657" y="25174"/>
                  <a:pt x="9679" y="25210"/>
                  <a:pt x="9715" y="25219"/>
                </a:cubicBezTo>
                <a:cubicBezTo>
                  <a:pt x="9758" y="25229"/>
                  <a:pt x="9800" y="25239"/>
                  <a:pt x="9844" y="25249"/>
                </a:cubicBezTo>
                <a:cubicBezTo>
                  <a:pt x="9849" y="25250"/>
                  <a:pt x="9854" y="25250"/>
                  <a:pt x="9859" y="25250"/>
                </a:cubicBezTo>
                <a:cubicBezTo>
                  <a:pt x="9889" y="25250"/>
                  <a:pt x="9916" y="25230"/>
                  <a:pt x="9923" y="25199"/>
                </a:cubicBezTo>
                <a:cubicBezTo>
                  <a:pt x="9932" y="25163"/>
                  <a:pt x="9911" y="25128"/>
                  <a:pt x="9875" y="25119"/>
                </a:cubicBezTo>
                <a:cubicBezTo>
                  <a:pt x="9831" y="25109"/>
                  <a:pt x="9789" y="25099"/>
                  <a:pt x="9747" y="25089"/>
                </a:cubicBezTo>
                <a:cubicBezTo>
                  <a:pt x="9742" y="25088"/>
                  <a:pt x="9737" y="25087"/>
                  <a:pt x="9733" y="25087"/>
                </a:cubicBezTo>
                <a:close/>
                <a:moveTo>
                  <a:pt x="15356" y="25200"/>
                </a:moveTo>
                <a:cubicBezTo>
                  <a:pt x="15352" y="25200"/>
                  <a:pt x="15348" y="25201"/>
                  <a:pt x="15344" y="25201"/>
                </a:cubicBezTo>
                <a:lnTo>
                  <a:pt x="15215" y="25227"/>
                </a:lnTo>
                <a:cubicBezTo>
                  <a:pt x="15178" y="25235"/>
                  <a:pt x="15155" y="25270"/>
                  <a:pt x="15162" y="25306"/>
                </a:cubicBezTo>
                <a:cubicBezTo>
                  <a:pt x="15168" y="25337"/>
                  <a:pt x="15196" y="25359"/>
                  <a:pt x="15227" y="25359"/>
                </a:cubicBezTo>
                <a:cubicBezTo>
                  <a:pt x="15232" y="25359"/>
                  <a:pt x="15236" y="25358"/>
                  <a:pt x="15240" y="25357"/>
                </a:cubicBezTo>
                <a:lnTo>
                  <a:pt x="15370" y="25331"/>
                </a:lnTo>
                <a:cubicBezTo>
                  <a:pt x="15406" y="25323"/>
                  <a:pt x="15430" y="25288"/>
                  <a:pt x="15421" y="25252"/>
                </a:cubicBezTo>
                <a:cubicBezTo>
                  <a:pt x="15415" y="25221"/>
                  <a:pt x="15386" y="25200"/>
                  <a:pt x="15356" y="25200"/>
                </a:cubicBezTo>
                <a:close/>
                <a:moveTo>
                  <a:pt x="10504" y="25252"/>
                </a:moveTo>
                <a:cubicBezTo>
                  <a:pt x="10473" y="25252"/>
                  <a:pt x="10444" y="25275"/>
                  <a:pt x="10438" y="25307"/>
                </a:cubicBezTo>
                <a:cubicBezTo>
                  <a:pt x="10432" y="25343"/>
                  <a:pt x="10457" y="25377"/>
                  <a:pt x="10493" y="25383"/>
                </a:cubicBezTo>
                <a:lnTo>
                  <a:pt x="10623" y="25406"/>
                </a:lnTo>
                <a:cubicBezTo>
                  <a:pt x="10627" y="25408"/>
                  <a:pt x="10631" y="25408"/>
                  <a:pt x="10634" y="25408"/>
                </a:cubicBezTo>
                <a:cubicBezTo>
                  <a:pt x="10667" y="25408"/>
                  <a:pt x="10694" y="25384"/>
                  <a:pt x="10698" y="25353"/>
                </a:cubicBezTo>
                <a:cubicBezTo>
                  <a:pt x="10704" y="25317"/>
                  <a:pt x="10680" y="25282"/>
                  <a:pt x="10644" y="25276"/>
                </a:cubicBezTo>
                <a:lnTo>
                  <a:pt x="10515" y="25252"/>
                </a:lnTo>
                <a:cubicBezTo>
                  <a:pt x="10512" y="25252"/>
                  <a:pt x="10508" y="25252"/>
                  <a:pt x="10504" y="25252"/>
                </a:cubicBezTo>
                <a:close/>
                <a:moveTo>
                  <a:pt x="14577" y="25334"/>
                </a:moveTo>
                <a:cubicBezTo>
                  <a:pt x="14574" y="25334"/>
                  <a:pt x="14571" y="25334"/>
                  <a:pt x="14568" y="25334"/>
                </a:cubicBezTo>
                <a:lnTo>
                  <a:pt x="14438" y="25353"/>
                </a:lnTo>
                <a:cubicBezTo>
                  <a:pt x="14401" y="25358"/>
                  <a:pt x="14376" y="25391"/>
                  <a:pt x="14381" y="25426"/>
                </a:cubicBezTo>
                <a:cubicBezTo>
                  <a:pt x="14384" y="25460"/>
                  <a:pt x="14413" y="25485"/>
                  <a:pt x="14445" y="25485"/>
                </a:cubicBezTo>
                <a:cubicBezTo>
                  <a:pt x="14448" y="25485"/>
                  <a:pt x="14452" y="25485"/>
                  <a:pt x="14454" y="25483"/>
                </a:cubicBezTo>
                <a:lnTo>
                  <a:pt x="14586" y="25465"/>
                </a:lnTo>
                <a:cubicBezTo>
                  <a:pt x="14622" y="25460"/>
                  <a:pt x="14648" y="25426"/>
                  <a:pt x="14643" y="25391"/>
                </a:cubicBezTo>
                <a:cubicBezTo>
                  <a:pt x="14638" y="25358"/>
                  <a:pt x="14609" y="25334"/>
                  <a:pt x="14577" y="25334"/>
                </a:cubicBezTo>
                <a:close/>
                <a:moveTo>
                  <a:pt x="11285" y="25370"/>
                </a:moveTo>
                <a:cubicBezTo>
                  <a:pt x="11254" y="25370"/>
                  <a:pt x="11225" y="25395"/>
                  <a:pt x="11221" y="25427"/>
                </a:cubicBezTo>
                <a:cubicBezTo>
                  <a:pt x="11216" y="25464"/>
                  <a:pt x="11243" y="25497"/>
                  <a:pt x="11279" y="25501"/>
                </a:cubicBezTo>
                <a:lnTo>
                  <a:pt x="11410" y="25516"/>
                </a:lnTo>
                <a:lnTo>
                  <a:pt x="11418" y="25516"/>
                </a:lnTo>
                <a:cubicBezTo>
                  <a:pt x="11451" y="25516"/>
                  <a:pt x="11481" y="25492"/>
                  <a:pt x="11483" y="25457"/>
                </a:cubicBezTo>
                <a:cubicBezTo>
                  <a:pt x="11487" y="25421"/>
                  <a:pt x="11461" y="25389"/>
                  <a:pt x="11425" y="25384"/>
                </a:cubicBezTo>
                <a:lnTo>
                  <a:pt x="11294" y="25370"/>
                </a:lnTo>
                <a:cubicBezTo>
                  <a:pt x="11291" y="25370"/>
                  <a:pt x="11288" y="25370"/>
                  <a:pt x="11285" y="25370"/>
                </a:cubicBezTo>
                <a:close/>
                <a:moveTo>
                  <a:pt x="13788" y="25421"/>
                </a:moveTo>
                <a:cubicBezTo>
                  <a:pt x="13787" y="25421"/>
                  <a:pt x="13785" y="25421"/>
                  <a:pt x="13784" y="25421"/>
                </a:cubicBezTo>
                <a:lnTo>
                  <a:pt x="13654" y="25431"/>
                </a:lnTo>
                <a:cubicBezTo>
                  <a:pt x="13618" y="25434"/>
                  <a:pt x="13590" y="25464"/>
                  <a:pt x="13592" y="25501"/>
                </a:cubicBezTo>
                <a:cubicBezTo>
                  <a:pt x="13594" y="25536"/>
                  <a:pt x="13624" y="25563"/>
                  <a:pt x="13657" y="25563"/>
                </a:cubicBezTo>
                <a:lnTo>
                  <a:pt x="13662" y="25563"/>
                </a:lnTo>
                <a:lnTo>
                  <a:pt x="13794" y="25553"/>
                </a:lnTo>
                <a:cubicBezTo>
                  <a:pt x="13830" y="25550"/>
                  <a:pt x="13857" y="25519"/>
                  <a:pt x="13855" y="25483"/>
                </a:cubicBezTo>
                <a:cubicBezTo>
                  <a:pt x="13852" y="25447"/>
                  <a:pt x="13819" y="25421"/>
                  <a:pt x="13788" y="25421"/>
                </a:cubicBezTo>
                <a:close/>
                <a:moveTo>
                  <a:pt x="12073" y="25439"/>
                </a:moveTo>
                <a:cubicBezTo>
                  <a:pt x="12037" y="25439"/>
                  <a:pt x="12012" y="25468"/>
                  <a:pt x="12009" y="25502"/>
                </a:cubicBezTo>
                <a:cubicBezTo>
                  <a:pt x="12008" y="25538"/>
                  <a:pt x="12036" y="25569"/>
                  <a:pt x="12071" y="25572"/>
                </a:cubicBezTo>
                <a:lnTo>
                  <a:pt x="12204" y="25578"/>
                </a:lnTo>
                <a:lnTo>
                  <a:pt x="12208" y="25578"/>
                </a:lnTo>
                <a:cubicBezTo>
                  <a:pt x="12243" y="25578"/>
                  <a:pt x="12273" y="25549"/>
                  <a:pt x="12273" y="25515"/>
                </a:cubicBezTo>
                <a:cubicBezTo>
                  <a:pt x="12275" y="25480"/>
                  <a:pt x="12245" y="25447"/>
                  <a:pt x="12210" y="25446"/>
                </a:cubicBezTo>
                <a:lnTo>
                  <a:pt x="12079" y="25440"/>
                </a:lnTo>
                <a:cubicBezTo>
                  <a:pt x="12077" y="25440"/>
                  <a:pt x="12075" y="25439"/>
                  <a:pt x="12073" y="25439"/>
                </a:cubicBezTo>
                <a:close/>
                <a:moveTo>
                  <a:pt x="12997" y="25457"/>
                </a:moveTo>
                <a:lnTo>
                  <a:pt x="12866" y="25459"/>
                </a:lnTo>
                <a:cubicBezTo>
                  <a:pt x="12831" y="25459"/>
                  <a:pt x="12801" y="25488"/>
                  <a:pt x="12801" y="25526"/>
                </a:cubicBezTo>
                <a:cubicBezTo>
                  <a:pt x="12802" y="25561"/>
                  <a:pt x="12832" y="25590"/>
                  <a:pt x="12868" y="25590"/>
                </a:cubicBezTo>
                <a:lnTo>
                  <a:pt x="13001" y="25589"/>
                </a:lnTo>
                <a:cubicBezTo>
                  <a:pt x="13037" y="25589"/>
                  <a:pt x="13066" y="25559"/>
                  <a:pt x="13066" y="25523"/>
                </a:cubicBezTo>
                <a:cubicBezTo>
                  <a:pt x="13064" y="25487"/>
                  <a:pt x="13035" y="25457"/>
                  <a:pt x="13000" y="254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1114;p36">
            <a:extLst>
              <a:ext uri="{FF2B5EF4-FFF2-40B4-BE49-F238E27FC236}">
                <a16:creationId xmlns:a16="http://schemas.microsoft.com/office/drawing/2014/main" id="{044E360A-B46A-B72C-3D0B-28918CD1672E}"/>
              </a:ext>
            </a:extLst>
          </p:cNvPr>
          <p:cNvGrpSpPr/>
          <p:nvPr/>
        </p:nvGrpSpPr>
        <p:grpSpPr>
          <a:xfrm>
            <a:off x="9131270" y="4244131"/>
            <a:ext cx="136430" cy="368742"/>
            <a:chOff x="4314022" y="2335804"/>
            <a:chExt cx="107773" cy="291289"/>
          </a:xfrm>
        </p:grpSpPr>
        <p:sp>
          <p:nvSpPr>
            <p:cNvPr id="8" name="Google Shape;1115;p36">
              <a:extLst>
                <a:ext uri="{FF2B5EF4-FFF2-40B4-BE49-F238E27FC236}">
                  <a16:creationId xmlns:a16="http://schemas.microsoft.com/office/drawing/2014/main" id="{0EA97F25-8527-4F75-0B67-8EDD54EF0ACA}"/>
                </a:ext>
              </a:extLst>
            </p:cNvPr>
            <p:cNvSpPr/>
            <p:nvPr/>
          </p:nvSpPr>
          <p:spPr>
            <a:xfrm>
              <a:off x="4353082" y="2558380"/>
              <a:ext cx="68713" cy="68713"/>
            </a:xfrm>
            <a:custGeom>
              <a:avLst/>
              <a:gdLst/>
              <a:ahLst/>
              <a:cxnLst/>
              <a:rect l="l" t="t" r="r" b="b"/>
              <a:pathLst>
                <a:path w="1388" h="1388" extrusionOk="0">
                  <a:moveTo>
                    <a:pt x="693" y="0"/>
                  </a:moveTo>
                  <a:cubicBezTo>
                    <a:pt x="311" y="0"/>
                    <a:pt x="1" y="311"/>
                    <a:pt x="1" y="694"/>
                  </a:cubicBezTo>
                  <a:cubicBezTo>
                    <a:pt x="1" y="1076"/>
                    <a:pt x="311" y="1387"/>
                    <a:pt x="693" y="1387"/>
                  </a:cubicBezTo>
                  <a:cubicBezTo>
                    <a:pt x="1076" y="1387"/>
                    <a:pt x="1387" y="1076"/>
                    <a:pt x="1387" y="694"/>
                  </a:cubicBezTo>
                  <a:cubicBezTo>
                    <a:pt x="1387" y="311"/>
                    <a:pt x="1076" y="0"/>
                    <a:pt x="6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16;p36">
              <a:extLst>
                <a:ext uri="{FF2B5EF4-FFF2-40B4-BE49-F238E27FC236}">
                  <a16:creationId xmlns:a16="http://schemas.microsoft.com/office/drawing/2014/main" id="{1A18FE26-D4B7-2112-0FEF-9C44FDBEA979}"/>
                </a:ext>
              </a:extLst>
            </p:cNvPr>
            <p:cNvSpPr/>
            <p:nvPr/>
          </p:nvSpPr>
          <p:spPr>
            <a:xfrm>
              <a:off x="4314022" y="2335804"/>
              <a:ext cx="83069" cy="259555"/>
            </a:xfrm>
            <a:custGeom>
              <a:avLst/>
              <a:gdLst/>
              <a:ahLst/>
              <a:cxnLst/>
              <a:rect l="l" t="t" r="r" b="b"/>
              <a:pathLst>
                <a:path w="1678" h="5243" extrusionOk="0">
                  <a:moveTo>
                    <a:pt x="385" y="0"/>
                  </a:moveTo>
                  <a:lnTo>
                    <a:pt x="1" y="97"/>
                  </a:lnTo>
                  <a:lnTo>
                    <a:pt x="1293" y="5243"/>
                  </a:lnTo>
                  <a:lnTo>
                    <a:pt x="1678" y="5146"/>
                  </a:lnTo>
                  <a:lnTo>
                    <a:pt x="38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1117;p36">
            <a:extLst>
              <a:ext uri="{FF2B5EF4-FFF2-40B4-BE49-F238E27FC236}">
                <a16:creationId xmlns:a16="http://schemas.microsoft.com/office/drawing/2014/main" id="{CE0646AE-FC62-4D54-C561-F00D1E5B1199}"/>
              </a:ext>
            </a:extLst>
          </p:cNvPr>
          <p:cNvGrpSpPr/>
          <p:nvPr/>
        </p:nvGrpSpPr>
        <p:grpSpPr>
          <a:xfrm>
            <a:off x="8588493" y="4576839"/>
            <a:ext cx="294168" cy="286646"/>
            <a:chOff x="3885255" y="2598627"/>
            <a:chExt cx="232378" cy="226437"/>
          </a:xfrm>
        </p:grpSpPr>
        <p:sp>
          <p:nvSpPr>
            <p:cNvPr id="11" name="Google Shape;1118;p36">
              <a:extLst>
                <a:ext uri="{FF2B5EF4-FFF2-40B4-BE49-F238E27FC236}">
                  <a16:creationId xmlns:a16="http://schemas.microsoft.com/office/drawing/2014/main" id="{ABB7653B-481A-8613-00EC-0B34631A3D12}"/>
                </a:ext>
              </a:extLst>
            </p:cNvPr>
            <p:cNvSpPr/>
            <p:nvPr/>
          </p:nvSpPr>
          <p:spPr>
            <a:xfrm>
              <a:off x="4048970" y="2756351"/>
              <a:ext cx="68663" cy="68713"/>
            </a:xfrm>
            <a:custGeom>
              <a:avLst/>
              <a:gdLst/>
              <a:ahLst/>
              <a:cxnLst/>
              <a:rect l="l" t="t" r="r" b="b"/>
              <a:pathLst>
                <a:path w="1387" h="1388" extrusionOk="0">
                  <a:moveTo>
                    <a:pt x="693" y="1"/>
                  </a:moveTo>
                  <a:cubicBezTo>
                    <a:pt x="311" y="1"/>
                    <a:pt x="0" y="312"/>
                    <a:pt x="0" y="694"/>
                  </a:cubicBezTo>
                  <a:cubicBezTo>
                    <a:pt x="0" y="1077"/>
                    <a:pt x="311" y="1387"/>
                    <a:pt x="693" y="1387"/>
                  </a:cubicBezTo>
                  <a:cubicBezTo>
                    <a:pt x="1076" y="1387"/>
                    <a:pt x="1387" y="1077"/>
                    <a:pt x="1387" y="694"/>
                  </a:cubicBezTo>
                  <a:cubicBezTo>
                    <a:pt x="1387" y="312"/>
                    <a:pt x="1076" y="1"/>
                    <a:pt x="6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19;p36">
              <a:extLst>
                <a:ext uri="{FF2B5EF4-FFF2-40B4-BE49-F238E27FC236}">
                  <a16:creationId xmlns:a16="http://schemas.microsoft.com/office/drawing/2014/main" id="{4C3D5C4A-A809-F934-D025-CC26E8D6CE2A}"/>
                </a:ext>
              </a:extLst>
            </p:cNvPr>
            <p:cNvSpPr/>
            <p:nvPr/>
          </p:nvSpPr>
          <p:spPr>
            <a:xfrm>
              <a:off x="3885255" y="2598627"/>
              <a:ext cx="205198" cy="199357"/>
            </a:xfrm>
            <a:custGeom>
              <a:avLst/>
              <a:gdLst/>
              <a:ahLst/>
              <a:cxnLst/>
              <a:rect l="l" t="t" r="r" b="b"/>
              <a:pathLst>
                <a:path w="4145" h="4027" extrusionOk="0">
                  <a:moveTo>
                    <a:pt x="277" y="0"/>
                  </a:moveTo>
                  <a:lnTo>
                    <a:pt x="1" y="286"/>
                  </a:lnTo>
                  <a:lnTo>
                    <a:pt x="3869" y="4027"/>
                  </a:lnTo>
                  <a:lnTo>
                    <a:pt x="4144" y="3741"/>
                  </a:lnTo>
                  <a:lnTo>
                    <a:pt x="2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120;p36">
            <a:extLst>
              <a:ext uri="{FF2B5EF4-FFF2-40B4-BE49-F238E27FC236}">
                <a16:creationId xmlns:a16="http://schemas.microsoft.com/office/drawing/2014/main" id="{8E7476EE-B08E-4D7C-F7F7-8BDC965BF723}"/>
              </a:ext>
            </a:extLst>
          </p:cNvPr>
          <p:cNvGrpSpPr/>
          <p:nvPr/>
        </p:nvGrpSpPr>
        <p:grpSpPr>
          <a:xfrm>
            <a:off x="8300403" y="5160786"/>
            <a:ext cx="395754" cy="126716"/>
            <a:chOff x="3657678" y="3059917"/>
            <a:chExt cx="312627" cy="100099"/>
          </a:xfrm>
        </p:grpSpPr>
        <p:sp>
          <p:nvSpPr>
            <p:cNvPr id="14" name="Google Shape;1121;p36">
              <a:extLst>
                <a:ext uri="{FF2B5EF4-FFF2-40B4-BE49-F238E27FC236}">
                  <a16:creationId xmlns:a16="http://schemas.microsoft.com/office/drawing/2014/main" id="{9D2560C6-7767-5135-E9BF-26D43D374FAD}"/>
                </a:ext>
              </a:extLst>
            </p:cNvPr>
            <p:cNvSpPr/>
            <p:nvPr/>
          </p:nvSpPr>
          <p:spPr>
            <a:xfrm>
              <a:off x="3901641" y="3091304"/>
              <a:ext cx="68663" cy="68713"/>
            </a:xfrm>
            <a:custGeom>
              <a:avLst/>
              <a:gdLst/>
              <a:ahLst/>
              <a:cxnLst/>
              <a:rect l="l" t="t" r="r" b="b"/>
              <a:pathLst>
                <a:path w="1387" h="1388" extrusionOk="0">
                  <a:moveTo>
                    <a:pt x="694" y="1"/>
                  </a:moveTo>
                  <a:cubicBezTo>
                    <a:pt x="311" y="1"/>
                    <a:pt x="0" y="312"/>
                    <a:pt x="0" y="694"/>
                  </a:cubicBezTo>
                  <a:cubicBezTo>
                    <a:pt x="0" y="1076"/>
                    <a:pt x="311" y="1387"/>
                    <a:pt x="694" y="1387"/>
                  </a:cubicBezTo>
                  <a:cubicBezTo>
                    <a:pt x="1075" y="1387"/>
                    <a:pt x="1386" y="1076"/>
                    <a:pt x="1386" y="694"/>
                  </a:cubicBezTo>
                  <a:cubicBezTo>
                    <a:pt x="1386" y="310"/>
                    <a:pt x="1075" y="1"/>
                    <a:pt x="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22;p36">
              <a:extLst>
                <a:ext uri="{FF2B5EF4-FFF2-40B4-BE49-F238E27FC236}">
                  <a16:creationId xmlns:a16="http://schemas.microsoft.com/office/drawing/2014/main" id="{C8B1F839-6326-D69B-3DC2-B92CE6BC359E}"/>
                </a:ext>
              </a:extLst>
            </p:cNvPr>
            <p:cNvSpPr/>
            <p:nvPr/>
          </p:nvSpPr>
          <p:spPr>
            <a:xfrm>
              <a:off x="3657678" y="3059917"/>
              <a:ext cx="280248" cy="75545"/>
            </a:xfrm>
            <a:custGeom>
              <a:avLst/>
              <a:gdLst/>
              <a:ahLst/>
              <a:cxnLst/>
              <a:rect l="l" t="t" r="r" b="b"/>
              <a:pathLst>
                <a:path w="5661" h="1526" extrusionOk="0">
                  <a:moveTo>
                    <a:pt x="80" y="1"/>
                  </a:moveTo>
                  <a:lnTo>
                    <a:pt x="0" y="388"/>
                  </a:lnTo>
                  <a:lnTo>
                    <a:pt x="5582" y="1525"/>
                  </a:lnTo>
                  <a:lnTo>
                    <a:pt x="5661" y="1136"/>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124;p36">
            <a:extLst>
              <a:ext uri="{FF2B5EF4-FFF2-40B4-BE49-F238E27FC236}">
                <a16:creationId xmlns:a16="http://schemas.microsoft.com/office/drawing/2014/main" id="{BCC753E2-5A45-2829-8A20-E31751BAF92A}"/>
              </a:ext>
            </a:extLst>
          </p:cNvPr>
          <p:cNvSpPr/>
          <p:nvPr/>
        </p:nvSpPr>
        <p:spPr>
          <a:xfrm>
            <a:off x="7371984" y="4440281"/>
            <a:ext cx="1082456" cy="992528"/>
          </a:xfrm>
          <a:custGeom>
            <a:avLst/>
            <a:gdLst/>
            <a:ahLst/>
            <a:cxnLst/>
            <a:rect l="l" t="t" r="r" b="b"/>
            <a:pathLst>
              <a:path w="17273" h="15838" extrusionOk="0">
                <a:moveTo>
                  <a:pt x="4004" y="0"/>
                </a:moveTo>
                <a:cubicBezTo>
                  <a:pt x="1452" y="4710"/>
                  <a:pt x="1" y="10106"/>
                  <a:pt x="1" y="15838"/>
                </a:cubicBezTo>
                <a:lnTo>
                  <a:pt x="15309" y="15838"/>
                </a:lnTo>
                <a:cubicBezTo>
                  <a:pt x="15309" y="12894"/>
                  <a:pt x="16018" y="10114"/>
                  <a:pt x="17272" y="7662"/>
                </a:cubicBezTo>
                <a:lnTo>
                  <a:pt x="4004" y="0"/>
                </a:lnTo>
                <a:close/>
              </a:path>
            </a:pathLst>
          </a:custGeom>
          <a:solidFill>
            <a:srgbClr val="77D1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 name="Google Shape;1125;p36">
            <a:extLst>
              <a:ext uri="{FF2B5EF4-FFF2-40B4-BE49-F238E27FC236}">
                <a16:creationId xmlns:a16="http://schemas.microsoft.com/office/drawing/2014/main" id="{2EAD5890-1617-007A-B5B6-ED181287D4A5}"/>
              </a:ext>
            </a:extLst>
          </p:cNvPr>
          <p:cNvSpPr/>
          <p:nvPr/>
        </p:nvSpPr>
        <p:spPr>
          <a:xfrm>
            <a:off x="7371984" y="4558414"/>
            <a:ext cx="760846" cy="874462"/>
          </a:xfrm>
          <a:custGeom>
            <a:avLst/>
            <a:gdLst/>
            <a:ahLst/>
            <a:cxnLst/>
            <a:rect l="l" t="t" r="r" b="b"/>
            <a:pathLst>
              <a:path w="12141" h="13954" extrusionOk="0">
                <a:moveTo>
                  <a:pt x="3059" y="1"/>
                </a:moveTo>
                <a:cubicBezTo>
                  <a:pt x="1095" y="4244"/>
                  <a:pt x="1" y="8971"/>
                  <a:pt x="1" y="13954"/>
                </a:cubicBezTo>
                <a:lnTo>
                  <a:pt x="11791" y="13954"/>
                </a:lnTo>
                <a:cubicBezTo>
                  <a:pt x="12019" y="13057"/>
                  <a:pt x="12141" y="12115"/>
                  <a:pt x="12141" y="11145"/>
                </a:cubicBezTo>
                <a:cubicBezTo>
                  <a:pt x="12141" y="5647"/>
                  <a:pt x="8242" y="1061"/>
                  <a:pt x="30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26;p36">
            <a:extLst>
              <a:ext uri="{FF2B5EF4-FFF2-40B4-BE49-F238E27FC236}">
                <a16:creationId xmlns:a16="http://schemas.microsoft.com/office/drawing/2014/main" id="{BE2CECFA-44B0-0735-21F6-D4129A3B899F}"/>
              </a:ext>
            </a:extLst>
          </p:cNvPr>
          <p:cNvSpPr/>
          <p:nvPr/>
        </p:nvSpPr>
        <p:spPr>
          <a:xfrm>
            <a:off x="10461336" y="4440406"/>
            <a:ext cx="1082393" cy="992403"/>
          </a:xfrm>
          <a:custGeom>
            <a:avLst/>
            <a:gdLst/>
            <a:ahLst/>
            <a:cxnLst/>
            <a:rect l="l" t="t" r="r" b="b"/>
            <a:pathLst>
              <a:path w="17272" h="15836" extrusionOk="0">
                <a:moveTo>
                  <a:pt x="13267" y="0"/>
                </a:moveTo>
                <a:lnTo>
                  <a:pt x="1" y="7660"/>
                </a:lnTo>
                <a:cubicBezTo>
                  <a:pt x="1255" y="10112"/>
                  <a:pt x="1964" y="12892"/>
                  <a:pt x="1964" y="15836"/>
                </a:cubicBezTo>
                <a:lnTo>
                  <a:pt x="17271" y="15836"/>
                </a:lnTo>
                <a:cubicBezTo>
                  <a:pt x="17271" y="10104"/>
                  <a:pt x="15820" y="4709"/>
                  <a:pt x="132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27;p36">
            <a:extLst>
              <a:ext uri="{FF2B5EF4-FFF2-40B4-BE49-F238E27FC236}">
                <a16:creationId xmlns:a16="http://schemas.microsoft.com/office/drawing/2014/main" id="{0F8A899D-7B05-63E6-F9B1-4D3382714C8D}"/>
              </a:ext>
            </a:extLst>
          </p:cNvPr>
          <p:cNvSpPr/>
          <p:nvPr/>
        </p:nvSpPr>
        <p:spPr>
          <a:xfrm>
            <a:off x="10632298" y="4440469"/>
            <a:ext cx="906485" cy="885554"/>
          </a:xfrm>
          <a:custGeom>
            <a:avLst/>
            <a:gdLst/>
            <a:ahLst/>
            <a:cxnLst/>
            <a:rect l="l" t="t" r="r" b="b"/>
            <a:pathLst>
              <a:path w="14465" h="14131" extrusionOk="0">
                <a:moveTo>
                  <a:pt x="10539" y="0"/>
                </a:moveTo>
                <a:lnTo>
                  <a:pt x="1" y="6084"/>
                </a:lnTo>
                <a:cubicBezTo>
                  <a:pt x="1426" y="10743"/>
                  <a:pt x="5757" y="14130"/>
                  <a:pt x="10883" y="14130"/>
                </a:cubicBezTo>
                <a:cubicBezTo>
                  <a:pt x="12135" y="14130"/>
                  <a:pt x="13339" y="13928"/>
                  <a:pt x="14464" y="13554"/>
                </a:cubicBezTo>
                <a:cubicBezTo>
                  <a:pt x="14135" y="8673"/>
                  <a:pt x="12751" y="4079"/>
                  <a:pt x="10539" y="0"/>
                </a:cubicBezTo>
                <a:close/>
              </a:path>
            </a:pathLst>
          </a:custGeom>
          <a:solidFill>
            <a:srgbClr val="FFFFFF">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1128;p36">
            <a:extLst>
              <a:ext uri="{FF2B5EF4-FFF2-40B4-BE49-F238E27FC236}">
                <a16:creationId xmlns:a16="http://schemas.microsoft.com/office/drawing/2014/main" id="{93CD3E84-4DD1-753F-6AF3-CAD89A04E5E5}"/>
              </a:ext>
            </a:extLst>
          </p:cNvPr>
          <p:cNvGrpSpPr/>
          <p:nvPr/>
        </p:nvGrpSpPr>
        <p:grpSpPr>
          <a:xfrm>
            <a:off x="10212060" y="5156649"/>
            <a:ext cx="442690" cy="130852"/>
            <a:chOff x="5167795" y="3056650"/>
            <a:chExt cx="349704" cy="103367"/>
          </a:xfrm>
        </p:grpSpPr>
        <p:sp>
          <p:nvSpPr>
            <p:cNvPr id="21" name="Google Shape;1129;p36">
              <a:extLst>
                <a:ext uri="{FF2B5EF4-FFF2-40B4-BE49-F238E27FC236}">
                  <a16:creationId xmlns:a16="http://schemas.microsoft.com/office/drawing/2014/main" id="{0A4B52B7-7250-61FD-91BE-6A5670BC7B6F}"/>
                </a:ext>
              </a:extLst>
            </p:cNvPr>
            <p:cNvSpPr/>
            <p:nvPr/>
          </p:nvSpPr>
          <p:spPr>
            <a:xfrm>
              <a:off x="5167795" y="3091304"/>
              <a:ext cx="68713" cy="68713"/>
            </a:xfrm>
            <a:custGeom>
              <a:avLst/>
              <a:gdLst/>
              <a:ahLst/>
              <a:cxnLst/>
              <a:rect l="l" t="t" r="r" b="b"/>
              <a:pathLst>
                <a:path w="1388" h="1388" extrusionOk="0">
                  <a:moveTo>
                    <a:pt x="694" y="1"/>
                  </a:moveTo>
                  <a:cubicBezTo>
                    <a:pt x="312" y="1"/>
                    <a:pt x="1" y="311"/>
                    <a:pt x="1" y="694"/>
                  </a:cubicBezTo>
                  <a:cubicBezTo>
                    <a:pt x="1" y="1076"/>
                    <a:pt x="312" y="1387"/>
                    <a:pt x="694" y="1387"/>
                  </a:cubicBezTo>
                  <a:cubicBezTo>
                    <a:pt x="1077" y="1387"/>
                    <a:pt x="1387" y="1076"/>
                    <a:pt x="1387" y="694"/>
                  </a:cubicBezTo>
                  <a:cubicBezTo>
                    <a:pt x="1387" y="311"/>
                    <a:pt x="1077" y="1"/>
                    <a:pt x="6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30;p36">
              <a:extLst>
                <a:ext uri="{FF2B5EF4-FFF2-40B4-BE49-F238E27FC236}">
                  <a16:creationId xmlns:a16="http://schemas.microsoft.com/office/drawing/2014/main" id="{28C10EE7-A172-D27E-17F7-87B9A20538C8}"/>
                </a:ext>
              </a:extLst>
            </p:cNvPr>
            <p:cNvSpPr/>
            <p:nvPr/>
          </p:nvSpPr>
          <p:spPr>
            <a:xfrm>
              <a:off x="5200122" y="3056650"/>
              <a:ext cx="317377" cy="78762"/>
            </a:xfrm>
            <a:custGeom>
              <a:avLst/>
              <a:gdLst/>
              <a:ahLst/>
              <a:cxnLst/>
              <a:rect l="l" t="t" r="r" b="b"/>
              <a:pathLst>
                <a:path w="6411" h="1591" extrusionOk="0">
                  <a:moveTo>
                    <a:pt x="6337" y="0"/>
                  </a:moveTo>
                  <a:lnTo>
                    <a:pt x="0" y="1200"/>
                  </a:lnTo>
                  <a:lnTo>
                    <a:pt x="74" y="1590"/>
                  </a:lnTo>
                  <a:lnTo>
                    <a:pt x="6411" y="390"/>
                  </a:lnTo>
                  <a:lnTo>
                    <a:pt x="63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1131;p36">
            <a:extLst>
              <a:ext uri="{FF2B5EF4-FFF2-40B4-BE49-F238E27FC236}">
                <a16:creationId xmlns:a16="http://schemas.microsoft.com/office/drawing/2014/main" id="{1585252E-77A6-AC57-AEB5-4342E994D983}"/>
              </a:ext>
            </a:extLst>
          </p:cNvPr>
          <p:cNvSpPr/>
          <p:nvPr/>
        </p:nvSpPr>
        <p:spPr>
          <a:xfrm>
            <a:off x="7680881" y="3655842"/>
            <a:ext cx="1164299" cy="1164237"/>
          </a:xfrm>
          <a:custGeom>
            <a:avLst/>
            <a:gdLst/>
            <a:ahLst/>
            <a:cxnLst/>
            <a:rect l="l" t="t" r="r" b="b"/>
            <a:pathLst>
              <a:path w="18579" h="18578" extrusionOk="0">
                <a:moveTo>
                  <a:pt x="10917" y="0"/>
                </a:moveTo>
                <a:cubicBezTo>
                  <a:pt x="6480" y="2734"/>
                  <a:pt x="2735" y="6480"/>
                  <a:pt x="0" y="10916"/>
                </a:cubicBezTo>
                <a:lnTo>
                  <a:pt x="13270" y="18577"/>
                </a:lnTo>
                <a:cubicBezTo>
                  <a:pt x="14646" y="16456"/>
                  <a:pt x="16457" y="14645"/>
                  <a:pt x="18578" y="13269"/>
                </a:cubicBezTo>
                <a:lnTo>
                  <a:pt x="10917" y="0"/>
                </a:lnTo>
                <a:close/>
              </a:path>
            </a:pathLst>
          </a:custGeom>
          <a:solidFill>
            <a:srgbClr val="46AA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32;p36">
            <a:extLst>
              <a:ext uri="{FF2B5EF4-FFF2-40B4-BE49-F238E27FC236}">
                <a16:creationId xmlns:a16="http://schemas.microsoft.com/office/drawing/2014/main" id="{07C19B40-C29E-53BB-7E6B-FD9BD8E09DBC}"/>
              </a:ext>
            </a:extLst>
          </p:cNvPr>
          <p:cNvSpPr/>
          <p:nvPr/>
        </p:nvSpPr>
        <p:spPr>
          <a:xfrm>
            <a:off x="7680944" y="3727787"/>
            <a:ext cx="790363" cy="970908"/>
          </a:xfrm>
          <a:custGeom>
            <a:avLst/>
            <a:gdLst/>
            <a:ahLst/>
            <a:cxnLst/>
            <a:rect l="l" t="t" r="r" b="b"/>
            <a:pathLst>
              <a:path w="12612" h="15493" extrusionOk="0">
                <a:moveTo>
                  <a:pt x="9179" y="0"/>
                </a:moveTo>
                <a:cubicBezTo>
                  <a:pt x="5499" y="2599"/>
                  <a:pt x="2370" y="5925"/>
                  <a:pt x="0" y="9769"/>
                </a:cubicBezTo>
                <a:lnTo>
                  <a:pt x="9916" y="15492"/>
                </a:lnTo>
                <a:cubicBezTo>
                  <a:pt x="11598" y="13512"/>
                  <a:pt x="12611" y="10943"/>
                  <a:pt x="12611" y="8141"/>
                </a:cubicBezTo>
                <a:cubicBezTo>
                  <a:pt x="12611" y="4951"/>
                  <a:pt x="11296" y="2065"/>
                  <a:pt x="91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33;p36">
            <a:extLst>
              <a:ext uri="{FF2B5EF4-FFF2-40B4-BE49-F238E27FC236}">
                <a16:creationId xmlns:a16="http://schemas.microsoft.com/office/drawing/2014/main" id="{8D8E317C-269B-6D4B-50E3-A03CD0148354}"/>
              </a:ext>
            </a:extLst>
          </p:cNvPr>
          <p:cNvSpPr/>
          <p:nvPr/>
        </p:nvSpPr>
        <p:spPr>
          <a:xfrm>
            <a:off x="9515842" y="3347820"/>
            <a:ext cx="934623" cy="1081578"/>
          </a:xfrm>
          <a:custGeom>
            <a:avLst/>
            <a:gdLst/>
            <a:ahLst/>
            <a:cxnLst/>
            <a:rect l="l" t="t" r="r" b="b"/>
            <a:pathLst>
              <a:path w="14914" h="17259" extrusionOk="0">
                <a:moveTo>
                  <a:pt x="1" y="1"/>
                </a:moveTo>
                <a:lnTo>
                  <a:pt x="1" y="15319"/>
                </a:lnTo>
                <a:cubicBezTo>
                  <a:pt x="2602" y="15451"/>
                  <a:pt x="5057" y="16136"/>
                  <a:pt x="7252" y="17258"/>
                </a:cubicBezTo>
                <a:lnTo>
                  <a:pt x="14914" y="3990"/>
                </a:lnTo>
                <a:cubicBezTo>
                  <a:pt x="10458" y="1575"/>
                  <a:pt x="5389" y="147"/>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34;p36">
            <a:extLst>
              <a:ext uri="{FF2B5EF4-FFF2-40B4-BE49-F238E27FC236}">
                <a16:creationId xmlns:a16="http://schemas.microsoft.com/office/drawing/2014/main" id="{92FE7F1A-9949-BC6C-2977-BCC2350C9EA7}"/>
              </a:ext>
            </a:extLst>
          </p:cNvPr>
          <p:cNvSpPr/>
          <p:nvPr/>
        </p:nvSpPr>
        <p:spPr>
          <a:xfrm>
            <a:off x="9515780" y="3347820"/>
            <a:ext cx="826898" cy="648985"/>
          </a:xfrm>
          <a:custGeom>
            <a:avLst/>
            <a:gdLst/>
            <a:ahLst/>
            <a:cxnLst/>
            <a:rect l="l" t="t" r="r" b="b"/>
            <a:pathLst>
              <a:path w="13195" h="10356" extrusionOk="0">
                <a:moveTo>
                  <a:pt x="1" y="1"/>
                </a:moveTo>
                <a:lnTo>
                  <a:pt x="1" y="10058"/>
                </a:lnTo>
                <a:cubicBezTo>
                  <a:pt x="833" y="10252"/>
                  <a:pt x="1702" y="10356"/>
                  <a:pt x="2596" y="10356"/>
                </a:cubicBezTo>
                <a:cubicBezTo>
                  <a:pt x="7416" y="10356"/>
                  <a:pt x="11536" y="7357"/>
                  <a:pt x="13195" y="3123"/>
                </a:cubicBezTo>
                <a:cubicBezTo>
                  <a:pt x="9171" y="1234"/>
                  <a:pt x="4709" y="129"/>
                  <a:pt x="1" y="1"/>
                </a:cubicBezTo>
                <a:close/>
              </a:path>
            </a:pathLst>
          </a:custGeom>
          <a:solidFill>
            <a:srgbClr val="FFFFFF">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1135;p36">
            <a:extLst>
              <a:ext uri="{FF2B5EF4-FFF2-40B4-BE49-F238E27FC236}">
                <a16:creationId xmlns:a16="http://schemas.microsoft.com/office/drawing/2014/main" id="{FF033640-C726-F4EF-CCDE-D2AAEFDC45A2}"/>
              </a:ext>
            </a:extLst>
          </p:cNvPr>
          <p:cNvGrpSpPr/>
          <p:nvPr/>
        </p:nvGrpSpPr>
        <p:grpSpPr>
          <a:xfrm>
            <a:off x="9631306" y="4222322"/>
            <a:ext cx="155293" cy="390551"/>
            <a:chOff x="4709027" y="2318576"/>
            <a:chExt cx="122674" cy="308516"/>
          </a:xfrm>
        </p:grpSpPr>
        <p:sp>
          <p:nvSpPr>
            <p:cNvPr id="28" name="Google Shape;1136;p36">
              <a:extLst>
                <a:ext uri="{FF2B5EF4-FFF2-40B4-BE49-F238E27FC236}">
                  <a16:creationId xmlns:a16="http://schemas.microsoft.com/office/drawing/2014/main" id="{BF2B3E6D-D09B-F2EF-53FF-F1FF463A015F}"/>
                </a:ext>
              </a:extLst>
            </p:cNvPr>
            <p:cNvSpPr/>
            <p:nvPr/>
          </p:nvSpPr>
          <p:spPr>
            <a:xfrm>
              <a:off x="4709027" y="2558380"/>
              <a:ext cx="68713" cy="68713"/>
            </a:xfrm>
            <a:custGeom>
              <a:avLst/>
              <a:gdLst/>
              <a:ahLst/>
              <a:cxnLst/>
              <a:rect l="l" t="t" r="r" b="b"/>
              <a:pathLst>
                <a:path w="1388" h="1388" extrusionOk="0">
                  <a:moveTo>
                    <a:pt x="693" y="0"/>
                  </a:moveTo>
                  <a:cubicBezTo>
                    <a:pt x="311" y="0"/>
                    <a:pt x="1" y="311"/>
                    <a:pt x="1" y="694"/>
                  </a:cubicBezTo>
                  <a:cubicBezTo>
                    <a:pt x="1" y="1076"/>
                    <a:pt x="311" y="1387"/>
                    <a:pt x="693" y="1387"/>
                  </a:cubicBezTo>
                  <a:cubicBezTo>
                    <a:pt x="1077" y="1387"/>
                    <a:pt x="1387" y="1076"/>
                    <a:pt x="1387" y="694"/>
                  </a:cubicBezTo>
                  <a:cubicBezTo>
                    <a:pt x="1387" y="311"/>
                    <a:pt x="1077" y="0"/>
                    <a:pt x="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37;p36">
              <a:extLst>
                <a:ext uri="{FF2B5EF4-FFF2-40B4-BE49-F238E27FC236}">
                  <a16:creationId xmlns:a16="http://schemas.microsoft.com/office/drawing/2014/main" id="{690B356A-B80A-A616-65E9-E2A6B0BE7A14}"/>
                </a:ext>
              </a:extLst>
            </p:cNvPr>
            <p:cNvSpPr/>
            <p:nvPr/>
          </p:nvSpPr>
          <p:spPr>
            <a:xfrm>
              <a:off x="4733879" y="2318576"/>
              <a:ext cx="97822" cy="276881"/>
            </a:xfrm>
            <a:custGeom>
              <a:avLst/>
              <a:gdLst/>
              <a:ahLst/>
              <a:cxnLst/>
              <a:rect l="l" t="t" r="r" b="b"/>
              <a:pathLst>
                <a:path w="1976" h="5593" extrusionOk="0">
                  <a:moveTo>
                    <a:pt x="1595" y="0"/>
                  </a:moveTo>
                  <a:lnTo>
                    <a:pt x="0" y="5481"/>
                  </a:lnTo>
                  <a:lnTo>
                    <a:pt x="382" y="5593"/>
                  </a:lnTo>
                  <a:lnTo>
                    <a:pt x="1976" y="111"/>
                  </a:lnTo>
                  <a:lnTo>
                    <a:pt x="15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1138;p36">
            <a:extLst>
              <a:ext uri="{FF2B5EF4-FFF2-40B4-BE49-F238E27FC236}">
                <a16:creationId xmlns:a16="http://schemas.microsoft.com/office/drawing/2014/main" id="{E279FB92-9C76-EFEA-0137-28021034A547}"/>
              </a:ext>
            </a:extLst>
          </p:cNvPr>
          <p:cNvSpPr/>
          <p:nvPr/>
        </p:nvSpPr>
        <p:spPr>
          <a:xfrm>
            <a:off x="8465315" y="3347820"/>
            <a:ext cx="934623" cy="1081578"/>
          </a:xfrm>
          <a:custGeom>
            <a:avLst/>
            <a:gdLst/>
            <a:ahLst/>
            <a:cxnLst/>
            <a:rect l="l" t="t" r="r" b="b"/>
            <a:pathLst>
              <a:path w="14914" h="17259" extrusionOk="0">
                <a:moveTo>
                  <a:pt x="14914" y="1"/>
                </a:moveTo>
                <a:cubicBezTo>
                  <a:pt x="9526" y="147"/>
                  <a:pt x="4457" y="1575"/>
                  <a:pt x="1" y="3990"/>
                </a:cubicBezTo>
                <a:lnTo>
                  <a:pt x="7663" y="17258"/>
                </a:lnTo>
                <a:cubicBezTo>
                  <a:pt x="9855" y="16136"/>
                  <a:pt x="12311" y="15451"/>
                  <a:pt x="14914" y="15319"/>
                </a:cubicBezTo>
                <a:lnTo>
                  <a:pt x="14914" y="1"/>
                </a:lnTo>
                <a:close/>
              </a:path>
            </a:pathLst>
          </a:custGeom>
          <a:solidFill>
            <a:srgbClr val="DF7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39;p36">
            <a:extLst>
              <a:ext uri="{FF2B5EF4-FFF2-40B4-BE49-F238E27FC236}">
                <a16:creationId xmlns:a16="http://schemas.microsoft.com/office/drawing/2014/main" id="{3BE24405-E425-1F39-7DF9-E1C3A48505B4}"/>
              </a:ext>
            </a:extLst>
          </p:cNvPr>
          <p:cNvSpPr/>
          <p:nvPr/>
        </p:nvSpPr>
        <p:spPr>
          <a:xfrm>
            <a:off x="8465315" y="3357471"/>
            <a:ext cx="844695" cy="948034"/>
          </a:xfrm>
          <a:custGeom>
            <a:avLst/>
            <a:gdLst/>
            <a:ahLst/>
            <a:cxnLst/>
            <a:rect l="l" t="t" r="r" b="b"/>
            <a:pathLst>
              <a:path w="13479" h="15128" extrusionOk="0">
                <a:moveTo>
                  <a:pt x="12493" y="0"/>
                </a:moveTo>
                <a:cubicBezTo>
                  <a:pt x="8006" y="449"/>
                  <a:pt x="3784" y="1786"/>
                  <a:pt x="1" y="3836"/>
                </a:cubicBezTo>
                <a:lnTo>
                  <a:pt x="6521" y="15127"/>
                </a:lnTo>
                <a:cubicBezTo>
                  <a:pt x="10609" y="13401"/>
                  <a:pt x="13478" y="9355"/>
                  <a:pt x="13478" y="4640"/>
                </a:cubicBezTo>
                <a:cubicBezTo>
                  <a:pt x="13478" y="2987"/>
                  <a:pt x="13125" y="1418"/>
                  <a:pt x="124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40;p36">
            <a:extLst>
              <a:ext uri="{FF2B5EF4-FFF2-40B4-BE49-F238E27FC236}">
                <a16:creationId xmlns:a16="http://schemas.microsoft.com/office/drawing/2014/main" id="{3336C2F3-65D9-3F9C-70D3-315348B9DC1D}"/>
              </a:ext>
            </a:extLst>
          </p:cNvPr>
          <p:cNvSpPr/>
          <p:nvPr/>
        </p:nvSpPr>
        <p:spPr>
          <a:xfrm>
            <a:off x="10070592" y="3655905"/>
            <a:ext cx="1164174" cy="1164174"/>
          </a:xfrm>
          <a:custGeom>
            <a:avLst/>
            <a:gdLst/>
            <a:ahLst/>
            <a:cxnLst/>
            <a:rect l="l" t="t" r="r" b="b"/>
            <a:pathLst>
              <a:path w="18577" h="18577" extrusionOk="0">
                <a:moveTo>
                  <a:pt x="7662" y="0"/>
                </a:moveTo>
                <a:lnTo>
                  <a:pt x="0" y="13268"/>
                </a:lnTo>
                <a:cubicBezTo>
                  <a:pt x="2122" y="14644"/>
                  <a:pt x="3933" y="16455"/>
                  <a:pt x="5309" y="18576"/>
                </a:cubicBezTo>
                <a:lnTo>
                  <a:pt x="18576" y="10915"/>
                </a:lnTo>
                <a:cubicBezTo>
                  <a:pt x="15842" y="6479"/>
                  <a:pt x="12098" y="2733"/>
                  <a:pt x="76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41;p36">
            <a:extLst>
              <a:ext uri="{FF2B5EF4-FFF2-40B4-BE49-F238E27FC236}">
                <a16:creationId xmlns:a16="http://schemas.microsoft.com/office/drawing/2014/main" id="{76059A0E-8E8F-E0D1-D2DB-EF55BE6EBDA9}"/>
              </a:ext>
            </a:extLst>
          </p:cNvPr>
          <p:cNvSpPr/>
          <p:nvPr/>
        </p:nvSpPr>
        <p:spPr>
          <a:xfrm>
            <a:off x="10196119" y="3655967"/>
            <a:ext cx="939574" cy="755707"/>
          </a:xfrm>
          <a:custGeom>
            <a:avLst/>
            <a:gdLst/>
            <a:ahLst/>
            <a:cxnLst/>
            <a:rect l="l" t="t" r="r" b="b"/>
            <a:pathLst>
              <a:path w="14993" h="12059" extrusionOk="0">
                <a:moveTo>
                  <a:pt x="5659" y="0"/>
                </a:moveTo>
                <a:lnTo>
                  <a:pt x="1" y="9802"/>
                </a:lnTo>
                <a:cubicBezTo>
                  <a:pt x="1897" y="11219"/>
                  <a:pt x="4253" y="12059"/>
                  <a:pt x="6803" y="12059"/>
                </a:cubicBezTo>
                <a:cubicBezTo>
                  <a:pt x="10019" y="12059"/>
                  <a:pt x="12925" y="10723"/>
                  <a:pt x="14993" y="8579"/>
                </a:cubicBezTo>
                <a:cubicBezTo>
                  <a:pt x="12463" y="5158"/>
                  <a:pt x="9292" y="2239"/>
                  <a:pt x="5659" y="0"/>
                </a:cubicBezTo>
                <a:close/>
              </a:path>
            </a:pathLst>
          </a:custGeom>
          <a:solidFill>
            <a:srgbClr val="FFFFFF">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1142;p36">
            <a:extLst>
              <a:ext uri="{FF2B5EF4-FFF2-40B4-BE49-F238E27FC236}">
                <a16:creationId xmlns:a16="http://schemas.microsoft.com/office/drawing/2014/main" id="{5A4AB853-FDF6-7389-3FFC-FC55F52F1D1F}"/>
              </a:ext>
            </a:extLst>
          </p:cNvPr>
          <p:cNvGrpSpPr/>
          <p:nvPr/>
        </p:nvGrpSpPr>
        <p:grpSpPr>
          <a:xfrm>
            <a:off x="10027124" y="4560357"/>
            <a:ext cx="311086" cy="303128"/>
            <a:chOff x="5021704" y="2585608"/>
            <a:chExt cx="245743" cy="239457"/>
          </a:xfrm>
        </p:grpSpPr>
        <p:sp>
          <p:nvSpPr>
            <p:cNvPr id="35" name="Google Shape;1143;p36">
              <a:extLst>
                <a:ext uri="{FF2B5EF4-FFF2-40B4-BE49-F238E27FC236}">
                  <a16:creationId xmlns:a16="http://schemas.microsoft.com/office/drawing/2014/main" id="{C1430F73-EC92-5EEE-F603-AE07FD108DC9}"/>
                </a:ext>
              </a:extLst>
            </p:cNvPr>
            <p:cNvSpPr/>
            <p:nvPr/>
          </p:nvSpPr>
          <p:spPr>
            <a:xfrm>
              <a:off x="5021704" y="2756351"/>
              <a:ext cx="68713" cy="68713"/>
            </a:xfrm>
            <a:custGeom>
              <a:avLst/>
              <a:gdLst/>
              <a:ahLst/>
              <a:cxnLst/>
              <a:rect l="l" t="t" r="r" b="b"/>
              <a:pathLst>
                <a:path w="1388" h="1388" extrusionOk="0">
                  <a:moveTo>
                    <a:pt x="693" y="1"/>
                  </a:moveTo>
                  <a:cubicBezTo>
                    <a:pt x="311" y="1"/>
                    <a:pt x="1" y="312"/>
                    <a:pt x="1" y="694"/>
                  </a:cubicBezTo>
                  <a:cubicBezTo>
                    <a:pt x="1" y="1077"/>
                    <a:pt x="311" y="1387"/>
                    <a:pt x="693" y="1387"/>
                  </a:cubicBezTo>
                  <a:cubicBezTo>
                    <a:pt x="1076" y="1387"/>
                    <a:pt x="1387" y="1077"/>
                    <a:pt x="1387" y="694"/>
                  </a:cubicBezTo>
                  <a:cubicBezTo>
                    <a:pt x="1387" y="312"/>
                    <a:pt x="1076" y="1"/>
                    <a:pt x="6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44;p36">
              <a:extLst>
                <a:ext uri="{FF2B5EF4-FFF2-40B4-BE49-F238E27FC236}">
                  <a16:creationId xmlns:a16="http://schemas.microsoft.com/office/drawing/2014/main" id="{C7C80A51-94D9-E354-26C6-F29C678893FE}"/>
                </a:ext>
              </a:extLst>
            </p:cNvPr>
            <p:cNvSpPr/>
            <p:nvPr/>
          </p:nvSpPr>
          <p:spPr>
            <a:xfrm>
              <a:off x="5049477" y="2585608"/>
              <a:ext cx="217971" cy="212178"/>
            </a:xfrm>
            <a:custGeom>
              <a:avLst/>
              <a:gdLst/>
              <a:ahLst/>
              <a:cxnLst/>
              <a:rect l="l" t="t" r="r" b="b"/>
              <a:pathLst>
                <a:path w="4403" h="4286" extrusionOk="0">
                  <a:moveTo>
                    <a:pt x="4127" y="0"/>
                  </a:moveTo>
                  <a:lnTo>
                    <a:pt x="0" y="4000"/>
                  </a:lnTo>
                  <a:lnTo>
                    <a:pt x="276" y="4286"/>
                  </a:lnTo>
                  <a:lnTo>
                    <a:pt x="4402" y="286"/>
                  </a:lnTo>
                  <a:lnTo>
                    <a:pt x="41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1157;p36">
            <a:extLst>
              <a:ext uri="{FF2B5EF4-FFF2-40B4-BE49-F238E27FC236}">
                <a16:creationId xmlns:a16="http://schemas.microsoft.com/office/drawing/2014/main" id="{F366E7B4-E1A0-BE2F-101F-9B7206EFAB48}"/>
              </a:ext>
            </a:extLst>
          </p:cNvPr>
          <p:cNvSpPr/>
          <p:nvPr/>
        </p:nvSpPr>
        <p:spPr>
          <a:xfrm>
            <a:off x="9085526" y="5478282"/>
            <a:ext cx="1534841" cy="914885"/>
          </a:xfrm>
          <a:custGeom>
            <a:avLst/>
            <a:gdLst/>
            <a:ahLst/>
            <a:cxnLst/>
            <a:rect l="l" t="t" r="r" b="b"/>
            <a:pathLst>
              <a:path w="5946" h="3545" extrusionOk="0">
                <a:moveTo>
                  <a:pt x="3382" y="0"/>
                </a:moveTo>
                <a:lnTo>
                  <a:pt x="1" y="2600"/>
                </a:lnTo>
                <a:cubicBezTo>
                  <a:pt x="107" y="2560"/>
                  <a:pt x="221" y="2539"/>
                  <a:pt x="340" y="2539"/>
                </a:cubicBezTo>
                <a:cubicBezTo>
                  <a:pt x="874" y="2539"/>
                  <a:pt x="1307" y="2971"/>
                  <a:pt x="1307" y="3506"/>
                </a:cubicBezTo>
                <a:cubicBezTo>
                  <a:pt x="1307" y="3519"/>
                  <a:pt x="1307" y="3531"/>
                  <a:pt x="1306" y="3544"/>
                </a:cubicBezTo>
                <a:lnTo>
                  <a:pt x="3356" y="3544"/>
                </a:lnTo>
                <a:cubicBezTo>
                  <a:pt x="3356" y="3531"/>
                  <a:pt x="3354" y="3519"/>
                  <a:pt x="3354" y="3506"/>
                </a:cubicBezTo>
                <a:cubicBezTo>
                  <a:pt x="3354" y="2972"/>
                  <a:pt x="3786" y="2539"/>
                  <a:pt x="4320" y="2539"/>
                </a:cubicBezTo>
                <a:cubicBezTo>
                  <a:pt x="4856" y="2539"/>
                  <a:pt x="5287" y="2971"/>
                  <a:pt x="5287" y="3506"/>
                </a:cubicBezTo>
                <a:cubicBezTo>
                  <a:pt x="5287" y="3519"/>
                  <a:pt x="5287" y="3531"/>
                  <a:pt x="5286" y="3544"/>
                </a:cubicBezTo>
                <a:lnTo>
                  <a:pt x="5300" y="3544"/>
                </a:lnTo>
                <a:cubicBezTo>
                  <a:pt x="5656" y="3544"/>
                  <a:pt x="5945" y="3255"/>
                  <a:pt x="5945" y="2898"/>
                </a:cubicBezTo>
                <a:lnTo>
                  <a:pt x="5461" y="974"/>
                </a:lnTo>
                <a:cubicBezTo>
                  <a:pt x="5317" y="401"/>
                  <a:pt x="4801" y="0"/>
                  <a:pt x="4211" y="0"/>
                </a:cubicBezTo>
                <a:close/>
              </a:path>
            </a:pathLst>
          </a:custGeom>
          <a:solidFill>
            <a:srgbClr val="F7D7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58;p36">
            <a:extLst>
              <a:ext uri="{FF2B5EF4-FFF2-40B4-BE49-F238E27FC236}">
                <a16:creationId xmlns:a16="http://schemas.microsoft.com/office/drawing/2014/main" id="{BB9EA6E4-12E7-F676-CBF7-FE02BDCAE605}"/>
              </a:ext>
            </a:extLst>
          </p:cNvPr>
          <p:cNvSpPr/>
          <p:nvPr/>
        </p:nvSpPr>
        <p:spPr>
          <a:xfrm>
            <a:off x="8204020" y="6205537"/>
            <a:ext cx="354154" cy="354340"/>
          </a:xfrm>
          <a:custGeom>
            <a:avLst/>
            <a:gdLst/>
            <a:ahLst/>
            <a:cxnLst/>
            <a:rect l="l" t="t" r="r" b="b"/>
            <a:pathLst>
              <a:path w="1372" h="1373" extrusionOk="0">
                <a:moveTo>
                  <a:pt x="686" y="1"/>
                </a:moveTo>
                <a:cubicBezTo>
                  <a:pt x="307" y="1"/>
                  <a:pt x="0" y="308"/>
                  <a:pt x="0" y="686"/>
                </a:cubicBezTo>
                <a:cubicBezTo>
                  <a:pt x="0" y="1065"/>
                  <a:pt x="307" y="1372"/>
                  <a:pt x="686" y="1372"/>
                </a:cubicBezTo>
                <a:cubicBezTo>
                  <a:pt x="1064" y="1372"/>
                  <a:pt x="1371" y="1065"/>
                  <a:pt x="1371" y="686"/>
                </a:cubicBezTo>
                <a:cubicBezTo>
                  <a:pt x="1371" y="308"/>
                  <a:pt x="1064" y="1"/>
                  <a:pt x="686" y="1"/>
                </a:cubicBezTo>
                <a:close/>
              </a:path>
            </a:pathLst>
          </a:custGeom>
          <a:solidFill>
            <a:srgbClr val="045E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59;p36">
            <a:extLst>
              <a:ext uri="{FF2B5EF4-FFF2-40B4-BE49-F238E27FC236}">
                <a16:creationId xmlns:a16="http://schemas.microsoft.com/office/drawing/2014/main" id="{B23384EA-0944-B857-CB9C-58B07235EB25}"/>
              </a:ext>
            </a:extLst>
          </p:cNvPr>
          <p:cNvSpPr/>
          <p:nvPr/>
        </p:nvSpPr>
        <p:spPr>
          <a:xfrm>
            <a:off x="8264422" y="6266184"/>
            <a:ext cx="233350" cy="233044"/>
          </a:xfrm>
          <a:custGeom>
            <a:avLst/>
            <a:gdLst/>
            <a:ahLst/>
            <a:cxnLst/>
            <a:rect l="l" t="t" r="r" b="b"/>
            <a:pathLst>
              <a:path w="904" h="903" extrusionOk="0">
                <a:moveTo>
                  <a:pt x="452" y="0"/>
                </a:moveTo>
                <a:cubicBezTo>
                  <a:pt x="203" y="0"/>
                  <a:pt x="0" y="202"/>
                  <a:pt x="0" y="451"/>
                </a:cubicBezTo>
                <a:cubicBezTo>
                  <a:pt x="0" y="701"/>
                  <a:pt x="203" y="903"/>
                  <a:pt x="452" y="903"/>
                </a:cubicBezTo>
                <a:cubicBezTo>
                  <a:pt x="701" y="903"/>
                  <a:pt x="904" y="701"/>
                  <a:pt x="904" y="451"/>
                </a:cubicBezTo>
                <a:cubicBezTo>
                  <a:pt x="904" y="202"/>
                  <a:pt x="701" y="0"/>
                  <a:pt x="452"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60;p36">
            <a:extLst>
              <a:ext uri="{FF2B5EF4-FFF2-40B4-BE49-F238E27FC236}">
                <a16:creationId xmlns:a16="http://schemas.microsoft.com/office/drawing/2014/main" id="{9B8B8E0B-4354-AE56-6910-FD9320E8530A}"/>
              </a:ext>
            </a:extLst>
          </p:cNvPr>
          <p:cNvSpPr/>
          <p:nvPr/>
        </p:nvSpPr>
        <p:spPr>
          <a:xfrm>
            <a:off x="8055596" y="5478282"/>
            <a:ext cx="2564780" cy="914885"/>
          </a:xfrm>
          <a:custGeom>
            <a:avLst/>
            <a:gdLst/>
            <a:ahLst/>
            <a:cxnLst/>
            <a:rect l="l" t="t" r="r" b="b"/>
            <a:pathLst>
              <a:path w="9936" h="3545" extrusionOk="0">
                <a:moveTo>
                  <a:pt x="4102" y="0"/>
                </a:moveTo>
                <a:cubicBezTo>
                  <a:pt x="3506" y="0"/>
                  <a:pt x="2987" y="409"/>
                  <a:pt x="2847" y="988"/>
                </a:cubicBezTo>
                <a:cubicBezTo>
                  <a:pt x="2739" y="1435"/>
                  <a:pt x="2342" y="1749"/>
                  <a:pt x="1883" y="1749"/>
                </a:cubicBezTo>
                <a:cubicBezTo>
                  <a:pt x="1208" y="1749"/>
                  <a:pt x="614" y="2088"/>
                  <a:pt x="260" y="2608"/>
                </a:cubicBezTo>
                <a:cubicBezTo>
                  <a:pt x="0" y="2989"/>
                  <a:pt x="248" y="3520"/>
                  <a:pt x="708" y="3542"/>
                </a:cubicBezTo>
                <a:cubicBezTo>
                  <a:pt x="720" y="3542"/>
                  <a:pt x="731" y="3544"/>
                  <a:pt x="742" y="3544"/>
                </a:cubicBezTo>
                <a:lnTo>
                  <a:pt x="3365" y="3544"/>
                </a:lnTo>
                <a:cubicBezTo>
                  <a:pt x="3365" y="3531"/>
                  <a:pt x="3363" y="3519"/>
                  <a:pt x="3363" y="3506"/>
                </a:cubicBezTo>
                <a:cubicBezTo>
                  <a:pt x="3363" y="2972"/>
                  <a:pt x="3796" y="2539"/>
                  <a:pt x="4330" y="2539"/>
                </a:cubicBezTo>
                <a:cubicBezTo>
                  <a:pt x="4864" y="2539"/>
                  <a:pt x="5297" y="2971"/>
                  <a:pt x="5297" y="3506"/>
                </a:cubicBezTo>
                <a:cubicBezTo>
                  <a:pt x="5297" y="3519"/>
                  <a:pt x="5297" y="3531"/>
                  <a:pt x="5296" y="3544"/>
                </a:cubicBezTo>
                <a:lnTo>
                  <a:pt x="7346" y="3544"/>
                </a:lnTo>
                <a:cubicBezTo>
                  <a:pt x="7346" y="3531"/>
                  <a:pt x="7344" y="3519"/>
                  <a:pt x="7344" y="3506"/>
                </a:cubicBezTo>
                <a:cubicBezTo>
                  <a:pt x="7344" y="2972"/>
                  <a:pt x="7776" y="2539"/>
                  <a:pt x="8310" y="2539"/>
                </a:cubicBezTo>
                <a:cubicBezTo>
                  <a:pt x="8846" y="2539"/>
                  <a:pt x="9277" y="2971"/>
                  <a:pt x="9277" y="3506"/>
                </a:cubicBezTo>
                <a:cubicBezTo>
                  <a:pt x="9277" y="3519"/>
                  <a:pt x="9277" y="3531"/>
                  <a:pt x="9276" y="3544"/>
                </a:cubicBezTo>
                <a:lnTo>
                  <a:pt x="9290" y="3544"/>
                </a:lnTo>
                <a:cubicBezTo>
                  <a:pt x="9646" y="3544"/>
                  <a:pt x="9935" y="3255"/>
                  <a:pt x="9935" y="2898"/>
                </a:cubicBezTo>
                <a:lnTo>
                  <a:pt x="9451" y="974"/>
                </a:lnTo>
                <a:cubicBezTo>
                  <a:pt x="9307" y="401"/>
                  <a:pt x="8791" y="0"/>
                  <a:pt x="82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61;p36">
            <a:extLst>
              <a:ext uri="{FF2B5EF4-FFF2-40B4-BE49-F238E27FC236}">
                <a16:creationId xmlns:a16="http://schemas.microsoft.com/office/drawing/2014/main" id="{547093D8-D255-0A33-6CE3-BA3619345342}"/>
              </a:ext>
            </a:extLst>
          </p:cNvPr>
          <p:cNvSpPr/>
          <p:nvPr/>
        </p:nvSpPr>
        <p:spPr>
          <a:xfrm>
            <a:off x="8553267" y="5551834"/>
            <a:ext cx="787038" cy="262981"/>
          </a:xfrm>
          <a:custGeom>
            <a:avLst/>
            <a:gdLst/>
            <a:ahLst/>
            <a:cxnLst/>
            <a:rect l="l" t="t" r="r" b="b"/>
            <a:pathLst>
              <a:path w="3049" h="1019" extrusionOk="0">
                <a:moveTo>
                  <a:pt x="1371" y="1"/>
                </a:moveTo>
                <a:lnTo>
                  <a:pt x="1" y="1019"/>
                </a:lnTo>
                <a:lnTo>
                  <a:pt x="3049" y="1"/>
                </a:lnTo>
                <a:close/>
              </a:path>
            </a:pathLst>
          </a:custGeom>
          <a:solidFill>
            <a:srgbClr val="045E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62;p36">
            <a:extLst>
              <a:ext uri="{FF2B5EF4-FFF2-40B4-BE49-F238E27FC236}">
                <a16:creationId xmlns:a16="http://schemas.microsoft.com/office/drawing/2014/main" id="{E88E73AB-5509-0EF0-CF65-0AC311426060}"/>
              </a:ext>
            </a:extLst>
          </p:cNvPr>
          <p:cNvSpPr/>
          <p:nvPr/>
        </p:nvSpPr>
        <p:spPr>
          <a:xfrm>
            <a:off x="8362252" y="5551834"/>
            <a:ext cx="1440365" cy="405182"/>
          </a:xfrm>
          <a:custGeom>
            <a:avLst/>
            <a:gdLst/>
            <a:ahLst/>
            <a:cxnLst/>
            <a:rect l="l" t="t" r="r" b="b"/>
            <a:pathLst>
              <a:path w="5580" h="1570" extrusionOk="0">
                <a:moveTo>
                  <a:pt x="3789" y="1"/>
                </a:moveTo>
                <a:lnTo>
                  <a:pt x="741" y="1019"/>
                </a:lnTo>
                <a:lnTo>
                  <a:pt x="0" y="1569"/>
                </a:lnTo>
                <a:lnTo>
                  <a:pt x="1275" y="1569"/>
                </a:lnTo>
                <a:lnTo>
                  <a:pt x="55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63;p36">
            <a:extLst>
              <a:ext uri="{FF2B5EF4-FFF2-40B4-BE49-F238E27FC236}">
                <a16:creationId xmlns:a16="http://schemas.microsoft.com/office/drawing/2014/main" id="{E2BD5F17-8FEC-7707-A7A0-0047DC960378}"/>
              </a:ext>
            </a:extLst>
          </p:cNvPr>
          <p:cNvSpPr/>
          <p:nvPr/>
        </p:nvSpPr>
        <p:spPr>
          <a:xfrm>
            <a:off x="8691107" y="5551834"/>
            <a:ext cx="1119768" cy="405182"/>
          </a:xfrm>
          <a:custGeom>
            <a:avLst/>
            <a:gdLst/>
            <a:ahLst/>
            <a:cxnLst/>
            <a:rect l="l" t="t" r="r" b="b"/>
            <a:pathLst>
              <a:path w="4338" h="1570" extrusionOk="0">
                <a:moveTo>
                  <a:pt x="4305" y="1"/>
                </a:moveTo>
                <a:lnTo>
                  <a:pt x="1" y="1569"/>
                </a:lnTo>
                <a:lnTo>
                  <a:pt x="2228" y="1569"/>
                </a:lnTo>
                <a:lnTo>
                  <a:pt x="4337" y="1"/>
                </a:lnTo>
                <a:close/>
              </a:path>
            </a:pathLst>
          </a:custGeom>
          <a:solidFill>
            <a:srgbClr val="045E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64;p36">
            <a:extLst>
              <a:ext uri="{FF2B5EF4-FFF2-40B4-BE49-F238E27FC236}">
                <a16:creationId xmlns:a16="http://schemas.microsoft.com/office/drawing/2014/main" id="{55738ABF-D105-922A-E36C-F8C268417EF1}"/>
              </a:ext>
            </a:extLst>
          </p:cNvPr>
          <p:cNvSpPr/>
          <p:nvPr/>
        </p:nvSpPr>
        <p:spPr>
          <a:xfrm>
            <a:off x="9380566" y="5551834"/>
            <a:ext cx="631902" cy="405698"/>
          </a:xfrm>
          <a:custGeom>
            <a:avLst/>
            <a:gdLst/>
            <a:ahLst/>
            <a:cxnLst/>
            <a:rect l="l" t="t" r="r" b="b"/>
            <a:pathLst>
              <a:path w="2448" h="1572" extrusionOk="0">
                <a:moveTo>
                  <a:pt x="2446" y="1"/>
                </a:moveTo>
                <a:lnTo>
                  <a:pt x="2446" y="1"/>
                </a:lnTo>
                <a:lnTo>
                  <a:pt x="2446" y="1"/>
                </a:lnTo>
                <a:cubicBezTo>
                  <a:pt x="2447" y="1"/>
                  <a:pt x="2447" y="1"/>
                  <a:pt x="2448" y="1"/>
                </a:cubicBezTo>
                <a:close/>
                <a:moveTo>
                  <a:pt x="2446" y="1"/>
                </a:moveTo>
                <a:cubicBezTo>
                  <a:pt x="2228" y="1"/>
                  <a:pt x="2016" y="71"/>
                  <a:pt x="1841" y="201"/>
                </a:cubicBezTo>
                <a:lnTo>
                  <a:pt x="0" y="1571"/>
                </a:lnTo>
                <a:lnTo>
                  <a:pt x="750" y="1571"/>
                </a:lnTo>
                <a:lnTo>
                  <a:pt x="2446" y="796"/>
                </a:lnTo>
                <a:lnTo>
                  <a:pt x="24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65;p36">
            <a:extLst>
              <a:ext uri="{FF2B5EF4-FFF2-40B4-BE49-F238E27FC236}">
                <a16:creationId xmlns:a16="http://schemas.microsoft.com/office/drawing/2014/main" id="{A2F34EC4-0D16-CAAB-E411-A76E1066AFBF}"/>
              </a:ext>
            </a:extLst>
          </p:cNvPr>
          <p:cNvSpPr/>
          <p:nvPr/>
        </p:nvSpPr>
        <p:spPr>
          <a:xfrm>
            <a:off x="9574420" y="5757003"/>
            <a:ext cx="438047" cy="200010"/>
          </a:xfrm>
          <a:custGeom>
            <a:avLst/>
            <a:gdLst/>
            <a:ahLst/>
            <a:cxnLst/>
            <a:rect l="l" t="t" r="r" b="b"/>
            <a:pathLst>
              <a:path w="1697" h="775" extrusionOk="0">
                <a:moveTo>
                  <a:pt x="1697" y="1"/>
                </a:moveTo>
                <a:lnTo>
                  <a:pt x="0" y="774"/>
                </a:lnTo>
                <a:lnTo>
                  <a:pt x="1697" y="774"/>
                </a:lnTo>
                <a:lnTo>
                  <a:pt x="1697" y="1"/>
                </a:lnTo>
                <a:close/>
              </a:path>
            </a:pathLst>
          </a:custGeom>
          <a:solidFill>
            <a:srgbClr val="045E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66;p36">
            <a:extLst>
              <a:ext uri="{FF2B5EF4-FFF2-40B4-BE49-F238E27FC236}">
                <a16:creationId xmlns:a16="http://schemas.microsoft.com/office/drawing/2014/main" id="{A3F80C57-07ED-9751-3856-833BD0CA1FC5}"/>
              </a:ext>
            </a:extLst>
          </p:cNvPr>
          <p:cNvSpPr/>
          <p:nvPr/>
        </p:nvSpPr>
        <p:spPr>
          <a:xfrm>
            <a:off x="10076995" y="5551834"/>
            <a:ext cx="241868" cy="176009"/>
          </a:xfrm>
          <a:custGeom>
            <a:avLst/>
            <a:gdLst/>
            <a:ahLst/>
            <a:cxnLst/>
            <a:rect l="l" t="t" r="r" b="b"/>
            <a:pathLst>
              <a:path w="937" h="682" extrusionOk="0">
                <a:moveTo>
                  <a:pt x="1" y="1"/>
                </a:moveTo>
                <a:lnTo>
                  <a:pt x="1" y="682"/>
                </a:lnTo>
                <a:lnTo>
                  <a:pt x="937" y="254"/>
                </a:lnTo>
                <a:cubicBezTo>
                  <a:pt x="755" y="95"/>
                  <a:pt x="518" y="1"/>
                  <a:pt x="2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67;p36">
            <a:extLst>
              <a:ext uri="{FF2B5EF4-FFF2-40B4-BE49-F238E27FC236}">
                <a16:creationId xmlns:a16="http://schemas.microsoft.com/office/drawing/2014/main" id="{B6D468AB-74CE-BCA2-70E7-4B8E66D53746}"/>
              </a:ext>
            </a:extLst>
          </p:cNvPr>
          <p:cNvSpPr/>
          <p:nvPr/>
        </p:nvSpPr>
        <p:spPr>
          <a:xfrm>
            <a:off x="10076478" y="5617127"/>
            <a:ext cx="374030" cy="339888"/>
          </a:xfrm>
          <a:custGeom>
            <a:avLst/>
            <a:gdLst/>
            <a:ahLst/>
            <a:cxnLst/>
            <a:rect l="l" t="t" r="r" b="b"/>
            <a:pathLst>
              <a:path w="1449" h="1317" extrusionOk="0">
                <a:moveTo>
                  <a:pt x="937" y="0"/>
                </a:moveTo>
                <a:lnTo>
                  <a:pt x="1" y="428"/>
                </a:lnTo>
                <a:lnTo>
                  <a:pt x="1" y="1316"/>
                </a:lnTo>
                <a:lnTo>
                  <a:pt x="1448" y="1316"/>
                </a:lnTo>
                <a:lnTo>
                  <a:pt x="1249" y="516"/>
                </a:lnTo>
                <a:cubicBezTo>
                  <a:pt x="1200" y="311"/>
                  <a:pt x="1087" y="133"/>
                  <a:pt x="937" y="0"/>
                </a:cubicBezTo>
                <a:close/>
              </a:path>
            </a:pathLst>
          </a:custGeom>
          <a:solidFill>
            <a:srgbClr val="045E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68;p36">
            <a:extLst>
              <a:ext uri="{FF2B5EF4-FFF2-40B4-BE49-F238E27FC236}">
                <a16:creationId xmlns:a16="http://schemas.microsoft.com/office/drawing/2014/main" id="{3DC547E2-94CB-9E1A-4730-D1DFBB6A3B4C}"/>
              </a:ext>
            </a:extLst>
          </p:cNvPr>
          <p:cNvSpPr/>
          <p:nvPr/>
        </p:nvSpPr>
        <p:spPr>
          <a:xfrm>
            <a:off x="8996214" y="6205537"/>
            <a:ext cx="354154" cy="354340"/>
          </a:xfrm>
          <a:custGeom>
            <a:avLst/>
            <a:gdLst/>
            <a:ahLst/>
            <a:cxnLst/>
            <a:rect l="l" t="t" r="r" b="b"/>
            <a:pathLst>
              <a:path w="1372" h="1373" extrusionOk="0">
                <a:moveTo>
                  <a:pt x="686" y="1"/>
                </a:moveTo>
                <a:cubicBezTo>
                  <a:pt x="308" y="1"/>
                  <a:pt x="1" y="308"/>
                  <a:pt x="1" y="686"/>
                </a:cubicBezTo>
                <a:cubicBezTo>
                  <a:pt x="1" y="1065"/>
                  <a:pt x="308" y="1372"/>
                  <a:pt x="686" y="1372"/>
                </a:cubicBezTo>
                <a:cubicBezTo>
                  <a:pt x="1065" y="1372"/>
                  <a:pt x="1372" y="1065"/>
                  <a:pt x="1372" y="686"/>
                </a:cubicBezTo>
                <a:cubicBezTo>
                  <a:pt x="1372" y="308"/>
                  <a:pt x="1065" y="1"/>
                  <a:pt x="686" y="1"/>
                </a:cubicBezTo>
                <a:close/>
              </a:path>
            </a:pathLst>
          </a:custGeom>
          <a:solidFill>
            <a:srgbClr val="5146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69;p36">
            <a:extLst>
              <a:ext uri="{FF2B5EF4-FFF2-40B4-BE49-F238E27FC236}">
                <a16:creationId xmlns:a16="http://schemas.microsoft.com/office/drawing/2014/main" id="{5F49B798-FE96-62D2-6544-8D46C890F667}"/>
              </a:ext>
            </a:extLst>
          </p:cNvPr>
          <p:cNvSpPr/>
          <p:nvPr/>
        </p:nvSpPr>
        <p:spPr>
          <a:xfrm>
            <a:off x="9056616" y="6266184"/>
            <a:ext cx="233608" cy="233044"/>
          </a:xfrm>
          <a:custGeom>
            <a:avLst/>
            <a:gdLst/>
            <a:ahLst/>
            <a:cxnLst/>
            <a:rect l="l" t="t" r="r" b="b"/>
            <a:pathLst>
              <a:path w="905" h="903" extrusionOk="0">
                <a:moveTo>
                  <a:pt x="452" y="0"/>
                </a:moveTo>
                <a:cubicBezTo>
                  <a:pt x="204" y="0"/>
                  <a:pt x="1" y="202"/>
                  <a:pt x="1" y="451"/>
                </a:cubicBezTo>
                <a:cubicBezTo>
                  <a:pt x="1" y="701"/>
                  <a:pt x="204" y="903"/>
                  <a:pt x="452" y="903"/>
                </a:cubicBezTo>
                <a:cubicBezTo>
                  <a:pt x="702" y="903"/>
                  <a:pt x="904" y="701"/>
                  <a:pt x="904" y="451"/>
                </a:cubicBezTo>
                <a:cubicBezTo>
                  <a:pt x="904" y="202"/>
                  <a:pt x="702" y="0"/>
                  <a:pt x="452" y="0"/>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70;p36">
            <a:extLst>
              <a:ext uri="{FF2B5EF4-FFF2-40B4-BE49-F238E27FC236}">
                <a16:creationId xmlns:a16="http://schemas.microsoft.com/office/drawing/2014/main" id="{C7FD0CF0-BE49-9E36-0952-EDCF65C2C523}"/>
              </a:ext>
            </a:extLst>
          </p:cNvPr>
          <p:cNvSpPr/>
          <p:nvPr/>
        </p:nvSpPr>
        <p:spPr>
          <a:xfrm>
            <a:off x="10023820" y="6205537"/>
            <a:ext cx="354412" cy="354340"/>
          </a:xfrm>
          <a:custGeom>
            <a:avLst/>
            <a:gdLst/>
            <a:ahLst/>
            <a:cxnLst/>
            <a:rect l="l" t="t" r="r" b="b"/>
            <a:pathLst>
              <a:path w="1373" h="1373" extrusionOk="0">
                <a:moveTo>
                  <a:pt x="687" y="1"/>
                </a:moveTo>
                <a:cubicBezTo>
                  <a:pt x="308" y="1"/>
                  <a:pt x="1" y="308"/>
                  <a:pt x="1" y="686"/>
                </a:cubicBezTo>
                <a:cubicBezTo>
                  <a:pt x="1" y="1065"/>
                  <a:pt x="308" y="1372"/>
                  <a:pt x="687" y="1372"/>
                </a:cubicBezTo>
                <a:cubicBezTo>
                  <a:pt x="1066" y="1372"/>
                  <a:pt x="1373" y="1065"/>
                  <a:pt x="1373" y="686"/>
                </a:cubicBezTo>
                <a:cubicBezTo>
                  <a:pt x="1373" y="308"/>
                  <a:pt x="1066" y="1"/>
                  <a:pt x="687" y="1"/>
                </a:cubicBezTo>
                <a:close/>
              </a:path>
            </a:pathLst>
          </a:custGeom>
          <a:solidFill>
            <a:srgbClr val="5146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71;p36">
            <a:extLst>
              <a:ext uri="{FF2B5EF4-FFF2-40B4-BE49-F238E27FC236}">
                <a16:creationId xmlns:a16="http://schemas.microsoft.com/office/drawing/2014/main" id="{76B6398C-0251-B0AD-2678-FE71756288CB}"/>
              </a:ext>
            </a:extLst>
          </p:cNvPr>
          <p:cNvSpPr/>
          <p:nvPr/>
        </p:nvSpPr>
        <p:spPr>
          <a:xfrm>
            <a:off x="10084480" y="6266184"/>
            <a:ext cx="233350" cy="233044"/>
          </a:xfrm>
          <a:custGeom>
            <a:avLst/>
            <a:gdLst/>
            <a:ahLst/>
            <a:cxnLst/>
            <a:rect l="l" t="t" r="r" b="b"/>
            <a:pathLst>
              <a:path w="904" h="903" extrusionOk="0">
                <a:moveTo>
                  <a:pt x="452" y="0"/>
                </a:moveTo>
                <a:cubicBezTo>
                  <a:pt x="203" y="0"/>
                  <a:pt x="0" y="202"/>
                  <a:pt x="0" y="451"/>
                </a:cubicBezTo>
                <a:cubicBezTo>
                  <a:pt x="0" y="701"/>
                  <a:pt x="203" y="903"/>
                  <a:pt x="452" y="903"/>
                </a:cubicBezTo>
                <a:cubicBezTo>
                  <a:pt x="701" y="903"/>
                  <a:pt x="904" y="701"/>
                  <a:pt x="904" y="451"/>
                </a:cubicBezTo>
                <a:cubicBezTo>
                  <a:pt x="904" y="202"/>
                  <a:pt x="701" y="0"/>
                  <a:pt x="452" y="0"/>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72;p36">
            <a:extLst>
              <a:ext uri="{FF2B5EF4-FFF2-40B4-BE49-F238E27FC236}">
                <a16:creationId xmlns:a16="http://schemas.microsoft.com/office/drawing/2014/main" id="{3822C9A5-B91E-A4B5-5625-65022DF14157}"/>
              </a:ext>
            </a:extLst>
          </p:cNvPr>
          <p:cNvSpPr/>
          <p:nvPr/>
        </p:nvSpPr>
        <p:spPr>
          <a:xfrm>
            <a:off x="9579324" y="5815070"/>
            <a:ext cx="182240" cy="94714"/>
          </a:xfrm>
          <a:custGeom>
            <a:avLst/>
            <a:gdLst/>
            <a:ahLst/>
            <a:cxnLst/>
            <a:rect l="l" t="t" r="r" b="b"/>
            <a:pathLst>
              <a:path w="706" h="367" extrusionOk="0">
                <a:moveTo>
                  <a:pt x="252" y="1"/>
                </a:moveTo>
                <a:cubicBezTo>
                  <a:pt x="213" y="1"/>
                  <a:pt x="175" y="14"/>
                  <a:pt x="143" y="36"/>
                </a:cubicBezTo>
                <a:cubicBezTo>
                  <a:pt x="1" y="142"/>
                  <a:pt x="75" y="367"/>
                  <a:pt x="252" y="367"/>
                </a:cubicBezTo>
                <a:lnTo>
                  <a:pt x="455" y="367"/>
                </a:lnTo>
                <a:cubicBezTo>
                  <a:pt x="493" y="367"/>
                  <a:pt x="532" y="354"/>
                  <a:pt x="564" y="331"/>
                </a:cubicBezTo>
                <a:cubicBezTo>
                  <a:pt x="706" y="226"/>
                  <a:pt x="631" y="1"/>
                  <a:pt x="455" y="1"/>
                </a:cubicBezTo>
                <a:close/>
              </a:path>
            </a:pathLst>
          </a:custGeom>
          <a:solidFill>
            <a:srgbClr val="F7D7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73;p36">
            <a:extLst>
              <a:ext uri="{FF2B5EF4-FFF2-40B4-BE49-F238E27FC236}">
                <a16:creationId xmlns:a16="http://schemas.microsoft.com/office/drawing/2014/main" id="{38CB4C24-2E4A-F1CB-B836-A5C1FD8630D4}"/>
              </a:ext>
            </a:extLst>
          </p:cNvPr>
          <p:cNvSpPr/>
          <p:nvPr/>
        </p:nvSpPr>
        <p:spPr>
          <a:xfrm>
            <a:off x="9424964" y="5823844"/>
            <a:ext cx="233091" cy="141943"/>
          </a:xfrm>
          <a:custGeom>
            <a:avLst/>
            <a:gdLst/>
            <a:ahLst/>
            <a:cxnLst/>
            <a:rect l="l" t="t" r="r" b="b"/>
            <a:pathLst>
              <a:path w="903" h="550" extrusionOk="0">
                <a:moveTo>
                  <a:pt x="738" y="0"/>
                </a:moveTo>
                <a:lnTo>
                  <a:pt x="0" y="550"/>
                </a:lnTo>
                <a:lnTo>
                  <a:pt x="165" y="550"/>
                </a:lnTo>
                <a:lnTo>
                  <a:pt x="903" y="0"/>
                </a:lnTo>
                <a:close/>
              </a:path>
            </a:pathLst>
          </a:custGeom>
          <a:solidFill>
            <a:srgbClr val="F7D7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74;p36">
            <a:extLst>
              <a:ext uri="{FF2B5EF4-FFF2-40B4-BE49-F238E27FC236}">
                <a16:creationId xmlns:a16="http://schemas.microsoft.com/office/drawing/2014/main" id="{C9C7FB8D-22B5-6795-9BF2-0BA46F14A760}"/>
              </a:ext>
            </a:extLst>
          </p:cNvPr>
          <p:cNvSpPr/>
          <p:nvPr/>
        </p:nvSpPr>
        <p:spPr>
          <a:xfrm>
            <a:off x="8714338" y="6133276"/>
            <a:ext cx="248579" cy="144007"/>
          </a:xfrm>
          <a:custGeom>
            <a:avLst/>
            <a:gdLst/>
            <a:ahLst/>
            <a:cxnLst/>
            <a:rect l="l" t="t" r="r" b="b"/>
            <a:pathLst>
              <a:path w="963" h="558" extrusionOk="0">
                <a:moveTo>
                  <a:pt x="730" y="0"/>
                </a:moveTo>
                <a:cubicBezTo>
                  <a:pt x="707" y="0"/>
                  <a:pt x="684" y="4"/>
                  <a:pt x="661" y="11"/>
                </a:cubicBezTo>
                <a:lnTo>
                  <a:pt x="1" y="216"/>
                </a:lnTo>
                <a:lnTo>
                  <a:pt x="1" y="557"/>
                </a:lnTo>
                <a:lnTo>
                  <a:pt x="963" y="234"/>
                </a:lnTo>
                <a:cubicBezTo>
                  <a:pt x="963" y="101"/>
                  <a:pt x="854" y="0"/>
                  <a:pt x="7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75;p36">
            <a:extLst>
              <a:ext uri="{FF2B5EF4-FFF2-40B4-BE49-F238E27FC236}">
                <a16:creationId xmlns:a16="http://schemas.microsoft.com/office/drawing/2014/main" id="{F827B4F7-9520-3EA2-11B7-8C6AA33F5CB8}"/>
              </a:ext>
            </a:extLst>
          </p:cNvPr>
          <p:cNvSpPr/>
          <p:nvPr/>
        </p:nvSpPr>
        <p:spPr>
          <a:xfrm>
            <a:off x="8236286" y="6185149"/>
            <a:ext cx="478057" cy="124393"/>
          </a:xfrm>
          <a:custGeom>
            <a:avLst/>
            <a:gdLst/>
            <a:ahLst/>
            <a:cxnLst/>
            <a:rect l="l" t="t" r="r" b="b"/>
            <a:pathLst>
              <a:path w="1852" h="482" extrusionOk="0">
                <a:moveTo>
                  <a:pt x="1" y="0"/>
                </a:moveTo>
                <a:lnTo>
                  <a:pt x="1" y="351"/>
                </a:lnTo>
                <a:cubicBezTo>
                  <a:pt x="190" y="436"/>
                  <a:pt x="399" y="481"/>
                  <a:pt x="611" y="481"/>
                </a:cubicBezTo>
                <a:lnTo>
                  <a:pt x="1234" y="481"/>
                </a:lnTo>
                <a:cubicBezTo>
                  <a:pt x="1399" y="481"/>
                  <a:pt x="1563" y="453"/>
                  <a:pt x="1720" y="399"/>
                </a:cubicBezTo>
                <a:lnTo>
                  <a:pt x="1852" y="354"/>
                </a:lnTo>
                <a:lnTo>
                  <a:pt x="1852" y="14"/>
                </a:lnTo>
                <a:lnTo>
                  <a:pt x="1543" y="112"/>
                </a:lnTo>
                <a:cubicBezTo>
                  <a:pt x="1402" y="156"/>
                  <a:pt x="1253" y="178"/>
                  <a:pt x="1103" y="178"/>
                </a:cubicBezTo>
                <a:lnTo>
                  <a:pt x="707" y="178"/>
                </a:lnTo>
                <a:cubicBezTo>
                  <a:pt x="458" y="178"/>
                  <a:pt x="216" y="116"/>
                  <a:pt x="1" y="0"/>
                </a:cubicBezTo>
                <a:close/>
              </a:path>
            </a:pathLst>
          </a:custGeom>
          <a:solidFill>
            <a:srgbClr val="045E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76;p36">
            <a:extLst>
              <a:ext uri="{FF2B5EF4-FFF2-40B4-BE49-F238E27FC236}">
                <a16:creationId xmlns:a16="http://schemas.microsoft.com/office/drawing/2014/main" id="{3EA4A9CA-7E77-7920-F80A-9DF48D2B8F51}"/>
              </a:ext>
            </a:extLst>
          </p:cNvPr>
          <p:cNvSpPr/>
          <p:nvPr/>
        </p:nvSpPr>
        <p:spPr>
          <a:xfrm>
            <a:off x="8105415" y="6118566"/>
            <a:ext cx="131388" cy="157427"/>
          </a:xfrm>
          <a:custGeom>
            <a:avLst/>
            <a:gdLst/>
            <a:ahLst/>
            <a:cxnLst/>
            <a:rect l="l" t="t" r="r" b="b"/>
            <a:pathLst>
              <a:path w="509" h="610" extrusionOk="0">
                <a:moveTo>
                  <a:pt x="161" y="0"/>
                </a:moveTo>
                <a:lnTo>
                  <a:pt x="47" y="168"/>
                </a:lnTo>
                <a:lnTo>
                  <a:pt x="0" y="233"/>
                </a:lnTo>
                <a:cubicBezTo>
                  <a:pt x="142" y="395"/>
                  <a:pt x="318" y="523"/>
                  <a:pt x="509" y="609"/>
                </a:cubicBezTo>
                <a:lnTo>
                  <a:pt x="509" y="258"/>
                </a:lnTo>
                <a:cubicBezTo>
                  <a:pt x="382" y="191"/>
                  <a:pt x="264" y="104"/>
                  <a:pt x="1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77;p36">
            <a:extLst>
              <a:ext uri="{FF2B5EF4-FFF2-40B4-BE49-F238E27FC236}">
                <a16:creationId xmlns:a16="http://schemas.microsoft.com/office/drawing/2014/main" id="{AA0E1BBA-AD99-20E0-73F7-3BBBE263A5BF}"/>
              </a:ext>
            </a:extLst>
          </p:cNvPr>
          <p:cNvSpPr/>
          <p:nvPr/>
        </p:nvSpPr>
        <p:spPr>
          <a:xfrm>
            <a:off x="8435819" y="6242700"/>
            <a:ext cx="53175" cy="52906"/>
          </a:xfrm>
          <a:custGeom>
            <a:avLst/>
            <a:gdLst/>
            <a:ahLst/>
            <a:cxnLst/>
            <a:rect l="l" t="t" r="r" b="b"/>
            <a:pathLst>
              <a:path w="206" h="205" extrusionOk="0">
                <a:moveTo>
                  <a:pt x="103" y="0"/>
                </a:moveTo>
                <a:lnTo>
                  <a:pt x="0" y="103"/>
                </a:lnTo>
                <a:lnTo>
                  <a:pt x="103" y="205"/>
                </a:lnTo>
                <a:lnTo>
                  <a:pt x="205" y="103"/>
                </a:lnTo>
                <a:lnTo>
                  <a:pt x="103" y="0"/>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78;p36">
            <a:extLst>
              <a:ext uri="{FF2B5EF4-FFF2-40B4-BE49-F238E27FC236}">
                <a16:creationId xmlns:a16="http://schemas.microsoft.com/office/drawing/2014/main" id="{A6C2F987-0A32-9201-0B79-93E4761A95C7}"/>
              </a:ext>
            </a:extLst>
          </p:cNvPr>
          <p:cNvSpPr/>
          <p:nvPr/>
        </p:nvSpPr>
        <p:spPr>
          <a:xfrm>
            <a:off x="8996214" y="6205537"/>
            <a:ext cx="354154" cy="354340"/>
          </a:xfrm>
          <a:custGeom>
            <a:avLst/>
            <a:gdLst/>
            <a:ahLst/>
            <a:cxnLst/>
            <a:rect l="l" t="t" r="r" b="b"/>
            <a:pathLst>
              <a:path w="1372" h="1373" extrusionOk="0">
                <a:moveTo>
                  <a:pt x="686" y="1"/>
                </a:moveTo>
                <a:cubicBezTo>
                  <a:pt x="308" y="1"/>
                  <a:pt x="1" y="308"/>
                  <a:pt x="1" y="686"/>
                </a:cubicBezTo>
                <a:cubicBezTo>
                  <a:pt x="1" y="1065"/>
                  <a:pt x="308" y="1372"/>
                  <a:pt x="686" y="1372"/>
                </a:cubicBezTo>
                <a:cubicBezTo>
                  <a:pt x="1065" y="1372"/>
                  <a:pt x="1372" y="1065"/>
                  <a:pt x="1372" y="686"/>
                </a:cubicBezTo>
                <a:cubicBezTo>
                  <a:pt x="1372" y="308"/>
                  <a:pt x="1065" y="1"/>
                  <a:pt x="686" y="1"/>
                </a:cubicBezTo>
                <a:close/>
              </a:path>
            </a:pathLst>
          </a:custGeom>
          <a:solidFill>
            <a:srgbClr val="045E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79;p36">
            <a:extLst>
              <a:ext uri="{FF2B5EF4-FFF2-40B4-BE49-F238E27FC236}">
                <a16:creationId xmlns:a16="http://schemas.microsoft.com/office/drawing/2014/main" id="{EDF1C2E9-682F-908F-BF0E-7BF368684B8F}"/>
              </a:ext>
            </a:extLst>
          </p:cNvPr>
          <p:cNvSpPr/>
          <p:nvPr/>
        </p:nvSpPr>
        <p:spPr>
          <a:xfrm>
            <a:off x="10024078" y="6205537"/>
            <a:ext cx="354154" cy="354340"/>
          </a:xfrm>
          <a:custGeom>
            <a:avLst/>
            <a:gdLst/>
            <a:ahLst/>
            <a:cxnLst/>
            <a:rect l="l" t="t" r="r" b="b"/>
            <a:pathLst>
              <a:path w="1372" h="1373" extrusionOk="0">
                <a:moveTo>
                  <a:pt x="686" y="1"/>
                </a:moveTo>
                <a:cubicBezTo>
                  <a:pt x="308" y="1"/>
                  <a:pt x="1" y="308"/>
                  <a:pt x="1" y="686"/>
                </a:cubicBezTo>
                <a:cubicBezTo>
                  <a:pt x="1" y="1065"/>
                  <a:pt x="308" y="1372"/>
                  <a:pt x="686" y="1372"/>
                </a:cubicBezTo>
                <a:cubicBezTo>
                  <a:pt x="1065" y="1372"/>
                  <a:pt x="1372" y="1065"/>
                  <a:pt x="1372" y="686"/>
                </a:cubicBezTo>
                <a:cubicBezTo>
                  <a:pt x="1372" y="308"/>
                  <a:pt x="1065" y="1"/>
                  <a:pt x="686" y="1"/>
                </a:cubicBezTo>
                <a:close/>
              </a:path>
            </a:pathLst>
          </a:custGeom>
          <a:solidFill>
            <a:srgbClr val="045E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80;p36">
            <a:extLst>
              <a:ext uri="{FF2B5EF4-FFF2-40B4-BE49-F238E27FC236}">
                <a16:creationId xmlns:a16="http://schemas.microsoft.com/office/drawing/2014/main" id="{8F1DDC7B-B566-F0E7-369E-81E46A03169C}"/>
              </a:ext>
            </a:extLst>
          </p:cNvPr>
          <p:cNvSpPr/>
          <p:nvPr/>
        </p:nvSpPr>
        <p:spPr>
          <a:xfrm>
            <a:off x="10282981" y="6018175"/>
            <a:ext cx="189726" cy="65036"/>
          </a:xfrm>
          <a:custGeom>
            <a:avLst/>
            <a:gdLst/>
            <a:ahLst/>
            <a:cxnLst/>
            <a:rect l="l" t="t" r="r" b="b"/>
            <a:pathLst>
              <a:path w="735" h="252" extrusionOk="0">
                <a:moveTo>
                  <a:pt x="125" y="0"/>
                </a:moveTo>
                <a:cubicBezTo>
                  <a:pt x="57" y="0"/>
                  <a:pt x="1" y="57"/>
                  <a:pt x="1" y="125"/>
                </a:cubicBezTo>
                <a:cubicBezTo>
                  <a:pt x="1" y="195"/>
                  <a:pt x="57" y="251"/>
                  <a:pt x="125" y="251"/>
                </a:cubicBezTo>
                <a:lnTo>
                  <a:pt x="609" y="251"/>
                </a:lnTo>
                <a:cubicBezTo>
                  <a:pt x="678" y="251"/>
                  <a:pt x="734" y="196"/>
                  <a:pt x="734" y="125"/>
                </a:cubicBezTo>
                <a:cubicBezTo>
                  <a:pt x="734" y="57"/>
                  <a:pt x="678" y="0"/>
                  <a:pt x="609"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81;p36">
            <a:extLst>
              <a:ext uri="{FF2B5EF4-FFF2-40B4-BE49-F238E27FC236}">
                <a16:creationId xmlns:a16="http://schemas.microsoft.com/office/drawing/2014/main" id="{08E5B8F1-04D2-301F-0517-7B14C2723A5B}"/>
              </a:ext>
            </a:extLst>
          </p:cNvPr>
          <p:cNvSpPr/>
          <p:nvPr/>
        </p:nvSpPr>
        <p:spPr>
          <a:xfrm>
            <a:off x="10197540" y="5939978"/>
            <a:ext cx="15746" cy="11613"/>
          </a:xfrm>
          <a:custGeom>
            <a:avLst/>
            <a:gdLst/>
            <a:ahLst/>
            <a:cxnLst/>
            <a:rect l="l" t="t" r="r" b="b"/>
            <a:pathLst>
              <a:path w="61" h="45" extrusionOk="0">
                <a:moveTo>
                  <a:pt x="61" y="1"/>
                </a:moveTo>
                <a:lnTo>
                  <a:pt x="0" y="9"/>
                </a:lnTo>
                <a:lnTo>
                  <a:pt x="0" y="45"/>
                </a:lnTo>
                <a:lnTo>
                  <a:pt x="61" y="1"/>
                </a:lnTo>
                <a:close/>
              </a:path>
            </a:pathLst>
          </a:custGeom>
          <a:solidFill>
            <a:srgbClr val="3366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82;p36">
            <a:extLst>
              <a:ext uri="{FF2B5EF4-FFF2-40B4-BE49-F238E27FC236}">
                <a16:creationId xmlns:a16="http://schemas.microsoft.com/office/drawing/2014/main" id="{522DF0A2-4100-2B2D-72B6-473F537DEF5C}"/>
              </a:ext>
            </a:extLst>
          </p:cNvPr>
          <p:cNvSpPr/>
          <p:nvPr/>
        </p:nvSpPr>
        <p:spPr>
          <a:xfrm>
            <a:off x="10346480" y="6009400"/>
            <a:ext cx="68921" cy="43615"/>
          </a:xfrm>
          <a:custGeom>
            <a:avLst/>
            <a:gdLst/>
            <a:ahLst/>
            <a:cxnLst/>
            <a:rect l="l" t="t" r="r" b="b"/>
            <a:pathLst>
              <a:path w="267" h="169" extrusionOk="0">
                <a:moveTo>
                  <a:pt x="133" y="1"/>
                </a:moveTo>
                <a:cubicBezTo>
                  <a:pt x="60" y="1"/>
                  <a:pt x="0" y="39"/>
                  <a:pt x="0" y="85"/>
                </a:cubicBezTo>
                <a:cubicBezTo>
                  <a:pt x="0" y="131"/>
                  <a:pt x="60" y="169"/>
                  <a:pt x="133" y="169"/>
                </a:cubicBezTo>
                <a:cubicBezTo>
                  <a:pt x="206" y="169"/>
                  <a:pt x="266" y="132"/>
                  <a:pt x="266" y="85"/>
                </a:cubicBezTo>
                <a:cubicBezTo>
                  <a:pt x="266" y="39"/>
                  <a:pt x="206" y="1"/>
                  <a:pt x="133" y="1"/>
                </a:cubicBezTo>
                <a:close/>
              </a:path>
            </a:pathLst>
          </a:custGeom>
          <a:solidFill>
            <a:srgbClr val="221E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83;p36">
            <a:extLst>
              <a:ext uri="{FF2B5EF4-FFF2-40B4-BE49-F238E27FC236}">
                <a16:creationId xmlns:a16="http://schemas.microsoft.com/office/drawing/2014/main" id="{F70C6AF1-09FF-1E61-1BEC-47124E6BD3AA}"/>
              </a:ext>
            </a:extLst>
          </p:cNvPr>
          <p:cNvSpPr/>
          <p:nvPr/>
        </p:nvSpPr>
        <p:spPr>
          <a:xfrm>
            <a:off x="10353449" y="5991593"/>
            <a:ext cx="68921" cy="43099"/>
          </a:xfrm>
          <a:custGeom>
            <a:avLst/>
            <a:gdLst/>
            <a:ahLst/>
            <a:cxnLst/>
            <a:rect l="l" t="t" r="r" b="b"/>
            <a:pathLst>
              <a:path w="267" h="167" extrusionOk="0">
                <a:moveTo>
                  <a:pt x="128" y="0"/>
                </a:moveTo>
                <a:cubicBezTo>
                  <a:pt x="57" y="0"/>
                  <a:pt x="1" y="38"/>
                  <a:pt x="1" y="83"/>
                </a:cubicBezTo>
                <a:cubicBezTo>
                  <a:pt x="1" y="129"/>
                  <a:pt x="61" y="167"/>
                  <a:pt x="134" y="167"/>
                </a:cubicBezTo>
                <a:cubicBezTo>
                  <a:pt x="207" y="167"/>
                  <a:pt x="267" y="130"/>
                  <a:pt x="267" y="83"/>
                </a:cubicBezTo>
                <a:cubicBezTo>
                  <a:pt x="267" y="37"/>
                  <a:pt x="207" y="0"/>
                  <a:pt x="134" y="0"/>
                </a:cubicBezTo>
                <a:cubicBezTo>
                  <a:pt x="132" y="0"/>
                  <a:pt x="130" y="0"/>
                  <a:pt x="1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84;p36">
            <a:extLst>
              <a:ext uri="{FF2B5EF4-FFF2-40B4-BE49-F238E27FC236}">
                <a16:creationId xmlns:a16="http://schemas.microsoft.com/office/drawing/2014/main" id="{11870E1C-D955-96F0-64D5-AAE96342E131}"/>
              </a:ext>
            </a:extLst>
          </p:cNvPr>
          <p:cNvSpPr/>
          <p:nvPr/>
        </p:nvSpPr>
        <p:spPr>
          <a:xfrm>
            <a:off x="7919308" y="6531744"/>
            <a:ext cx="2810649" cy="25271"/>
          </a:xfrm>
          <a:custGeom>
            <a:avLst/>
            <a:gdLst/>
            <a:ahLst/>
            <a:cxnLst/>
            <a:rect l="l" t="t" r="r" b="b"/>
            <a:pathLst>
              <a:path w="14586" h="109" extrusionOk="0">
                <a:moveTo>
                  <a:pt x="56" y="1"/>
                </a:moveTo>
                <a:cubicBezTo>
                  <a:pt x="26" y="1"/>
                  <a:pt x="0" y="25"/>
                  <a:pt x="0" y="54"/>
                </a:cubicBezTo>
                <a:cubicBezTo>
                  <a:pt x="0" y="83"/>
                  <a:pt x="26" y="108"/>
                  <a:pt x="56" y="108"/>
                </a:cubicBezTo>
                <a:lnTo>
                  <a:pt x="14529" y="108"/>
                </a:lnTo>
                <a:cubicBezTo>
                  <a:pt x="14560" y="108"/>
                  <a:pt x="14586" y="84"/>
                  <a:pt x="14586" y="54"/>
                </a:cubicBezTo>
                <a:cubicBezTo>
                  <a:pt x="14586" y="25"/>
                  <a:pt x="14560" y="1"/>
                  <a:pt x="14529" y="1"/>
                </a:cubicBezTo>
                <a:close/>
              </a:path>
            </a:pathLst>
          </a:custGeom>
          <a:solidFill>
            <a:srgbClr val="045E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85;p36">
            <a:extLst>
              <a:ext uri="{FF2B5EF4-FFF2-40B4-BE49-F238E27FC236}">
                <a16:creationId xmlns:a16="http://schemas.microsoft.com/office/drawing/2014/main" id="{45B11815-ED92-7B39-E85A-CDDEC2488E90}"/>
              </a:ext>
            </a:extLst>
          </p:cNvPr>
          <p:cNvSpPr/>
          <p:nvPr/>
        </p:nvSpPr>
        <p:spPr>
          <a:xfrm>
            <a:off x="9695482" y="6050434"/>
            <a:ext cx="97057" cy="269433"/>
          </a:xfrm>
          <a:custGeom>
            <a:avLst/>
            <a:gdLst/>
            <a:ahLst/>
            <a:cxnLst/>
            <a:rect l="l" t="t" r="r" b="b"/>
            <a:pathLst>
              <a:path w="376" h="1044" extrusionOk="0">
                <a:moveTo>
                  <a:pt x="187" y="0"/>
                </a:moveTo>
                <a:cubicBezTo>
                  <a:pt x="84" y="0"/>
                  <a:pt x="0" y="85"/>
                  <a:pt x="0" y="189"/>
                </a:cubicBezTo>
                <a:lnTo>
                  <a:pt x="0" y="857"/>
                </a:lnTo>
                <a:cubicBezTo>
                  <a:pt x="0" y="960"/>
                  <a:pt x="84" y="1044"/>
                  <a:pt x="187" y="1044"/>
                </a:cubicBezTo>
                <a:cubicBezTo>
                  <a:pt x="292" y="1044"/>
                  <a:pt x="376" y="960"/>
                  <a:pt x="376" y="857"/>
                </a:cubicBezTo>
                <a:lnTo>
                  <a:pt x="376" y="189"/>
                </a:lnTo>
                <a:cubicBezTo>
                  <a:pt x="376" y="85"/>
                  <a:pt x="292" y="0"/>
                  <a:pt x="187" y="0"/>
                </a:cubicBezTo>
                <a:close/>
              </a:path>
            </a:pathLst>
          </a:custGeom>
          <a:solidFill>
            <a:srgbClr val="045E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86;p36">
            <a:extLst>
              <a:ext uri="{FF2B5EF4-FFF2-40B4-BE49-F238E27FC236}">
                <a16:creationId xmlns:a16="http://schemas.microsoft.com/office/drawing/2014/main" id="{E5B8BD83-A9A2-3D52-0539-D185943E2EA7}"/>
              </a:ext>
            </a:extLst>
          </p:cNvPr>
          <p:cNvSpPr/>
          <p:nvPr/>
        </p:nvSpPr>
        <p:spPr>
          <a:xfrm>
            <a:off x="9710453" y="6127856"/>
            <a:ext cx="67372" cy="106844"/>
          </a:xfrm>
          <a:custGeom>
            <a:avLst/>
            <a:gdLst/>
            <a:ahLst/>
            <a:cxnLst/>
            <a:rect l="l" t="t" r="r" b="b"/>
            <a:pathLst>
              <a:path w="261" h="414" extrusionOk="0">
                <a:moveTo>
                  <a:pt x="227" y="32"/>
                </a:moveTo>
                <a:lnTo>
                  <a:pt x="227" y="381"/>
                </a:lnTo>
                <a:lnTo>
                  <a:pt x="32" y="381"/>
                </a:lnTo>
                <a:lnTo>
                  <a:pt x="32" y="32"/>
                </a:lnTo>
                <a:close/>
                <a:moveTo>
                  <a:pt x="0" y="0"/>
                </a:moveTo>
                <a:lnTo>
                  <a:pt x="0" y="413"/>
                </a:lnTo>
                <a:lnTo>
                  <a:pt x="260" y="413"/>
                </a:lnTo>
                <a:lnTo>
                  <a:pt x="260" y="0"/>
                </a:lnTo>
                <a:close/>
              </a:path>
            </a:pathLst>
          </a:custGeom>
          <a:solidFill>
            <a:srgbClr val="F7D7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87;p36">
            <a:extLst>
              <a:ext uri="{FF2B5EF4-FFF2-40B4-BE49-F238E27FC236}">
                <a16:creationId xmlns:a16="http://schemas.microsoft.com/office/drawing/2014/main" id="{D82CE63A-566C-8A5E-B3AC-9C3736B66E6F}"/>
              </a:ext>
            </a:extLst>
          </p:cNvPr>
          <p:cNvSpPr/>
          <p:nvPr/>
        </p:nvSpPr>
        <p:spPr>
          <a:xfrm>
            <a:off x="9727232" y="6110307"/>
            <a:ext cx="33557" cy="25292"/>
          </a:xfrm>
          <a:custGeom>
            <a:avLst/>
            <a:gdLst/>
            <a:ahLst/>
            <a:cxnLst/>
            <a:rect l="l" t="t" r="r" b="b"/>
            <a:pathLst>
              <a:path w="130" h="98" extrusionOk="0">
                <a:moveTo>
                  <a:pt x="103" y="26"/>
                </a:moveTo>
                <a:lnTo>
                  <a:pt x="103" y="70"/>
                </a:lnTo>
                <a:lnTo>
                  <a:pt x="26" y="70"/>
                </a:lnTo>
                <a:lnTo>
                  <a:pt x="26" y="26"/>
                </a:lnTo>
                <a:close/>
                <a:moveTo>
                  <a:pt x="1" y="1"/>
                </a:moveTo>
                <a:lnTo>
                  <a:pt x="1" y="98"/>
                </a:lnTo>
                <a:lnTo>
                  <a:pt x="130" y="98"/>
                </a:lnTo>
                <a:lnTo>
                  <a:pt x="130" y="1"/>
                </a:lnTo>
                <a:close/>
              </a:path>
            </a:pathLst>
          </a:custGeom>
          <a:solidFill>
            <a:srgbClr val="F7D7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88;p36">
            <a:extLst>
              <a:ext uri="{FF2B5EF4-FFF2-40B4-BE49-F238E27FC236}">
                <a16:creationId xmlns:a16="http://schemas.microsoft.com/office/drawing/2014/main" id="{237FF1D4-03D0-A0F2-9289-52596AB12CFA}"/>
              </a:ext>
            </a:extLst>
          </p:cNvPr>
          <p:cNvSpPr/>
          <p:nvPr/>
        </p:nvSpPr>
        <p:spPr>
          <a:xfrm>
            <a:off x="9725167" y="6142567"/>
            <a:ext cx="37171" cy="17291"/>
          </a:xfrm>
          <a:custGeom>
            <a:avLst/>
            <a:gdLst/>
            <a:ahLst/>
            <a:cxnLst/>
            <a:rect l="l" t="t" r="r" b="b"/>
            <a:pathLst>
              <a:path w="144" h="67" extrusionOk="0">
                <a:moveTo>
                  <a:pt x="1" y="0"/>
                </a:moveTo>
                <a:lnTo>
                  <a:pt x="1" y="67"/>
                </a:lnTo>
                <a:lnTo>
                  <a:pt x="144" y="67"/>
                </a:lnTo>
                <a:lnTo>
                  <a:pt x="144" y="0"/>
                </a:lnTo>
                <a:close/>
              </a:path>
            </a:pathLst>
          </a:custGeom>
          <a:solidFill>
            <a:srgbClr val="F7D7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89;p36">
            <a:extLst>
              <a:ext uri="{FF2B5EF4-FFF2-40B4-BE49-F238E27FC236}">
                <a16:creationId xmlns:a16="http://schemas.microsoft.com/office/drawing/2014/main" id="{6A6A2B1F-9B8B-3965-CCFB-EC2D93444091}"/>
              </a:ext>
            </a:extLst>
          </p:cNvPr>
          <p:cNvSpPr/>
          <p:nvPr/>
        </p:nvSpPr>
        <p:spPr>
          <a:xfrm>
            <a:off x="9725167" y="6169922"/>
            <a:ext cx="37171" cy="17549"/>
          </a:xfrm>
          <a:custGeom>
            <a:avLst/>
            <a:gdLst/>
            <a:ahLst/>
            <a:cxnLst/>
            <a:rect l="l" t="t" r="r" b="b"/>
            <a:pathLst>
              <a:path w="144" h="68" extrusionOk="0">
                <a:moveTo>
                  <a:pt x="1" y="1"/>
                </a:moveTo>
                <a:lnTo>
                  <a:pt x="1" y="67"/>
                </a:lnTo>
                <a:lnTo>
                  <a:pt x="144" y="67"/>
                </a:lnTo>
                <a:lnTo>
                  <a:pt x="144" y="1"/>
                </a:lnTo>
                <a:close/>
              </a:path>
            </a:pathLst>
          </a:custGeom>
          <a:solidFill>
            <a:srgbClr val="F7D7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90;p36">
            <a:extLst>
              <a:ext uri="{FF2B5EF4-FFF2-40B4-BE49-F238E27FC236}">
                <a16:creationId xmlns:a16="http://schemas.microsoft.com/office/drawing/2014/main" id="{AB92A36E-F2DF-C64D-6439-F918E1E6A3E3}"/>
              </a:ext>
            </a:extLst>
          </p:cNvPr>
          <p:cNvSpPr/>
          <p:nvPr/>
        </p:nvSpPr>
        <p:spPr>
          <a:xfrm>
            <a:off x="9725167" y="6197795"/>
            <a:ext cx="37171" cy="17291"/>
          </a:xfrm>
          <a:custGeom>
            <a:avLst/>
            <a:gdLst/>
            <a:ahLst/>
            <a:cxnLst/>
            <a:rect l="l" t="t" r="r" b="b"/>
            <a:pathLst>
              <a:path w="144" h="67" extrusionOk="0">
                <a:moveTo>
                  <a:pt x="1" y="0"/>
                </a:moveTo>
                <a:lnTo>
                  <a:pt x="1" y="67"/>
                </a:lnTo>
                <a:lnTo>
                  <a:pt x="144" y="67"/>
                </a:lnTo>
                <a:lnTo>
                  <a:pt x="144" y="0"/>
                </a:lnTo>
                <a:close/>
              </a:path>
            </a:pathLst>
          </a:custGeom>
          <a:solidFill>
            <a:srgbClr val="F7D7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 name="Google Shape;1191;p36">
            <a:extLst>
              <a:ext uri="{FF2B5EF4-FFF2-40B4-BE49-F238E27FC236}">
                <a16:creationId xmlns:a16="http://schemas.microsoft.com/office/drawing/2014/main" id="{1E6CD7FB-8976-D130-C82B-F7BC1491F3D8}"/>
              </a:ext>
            </a:extLst>
          </p:cNvPr>
          <p:cNvGrpSpPr/>
          <p:nvPr/>
        </p:nvGrpSpPr>
        <p:grpSpPr>
          <a:xfrm>
            <a:off x="7641137" y="4863462"/>
            <a:ext cx="380243" cy="368802"/>
            <a:chOff x="3270675" y="841800"/>
            <a:chExt cx="497700" cy="482725"/>
          </a:xfrm>
        </p:grpSpPr>
        <p:sp>
          <p:nvSpPr>
            <p:cNvPr id="72" name="Google Shape;1192;p36">
              <a:extLst>
                <a:ext uri="{FF2B5EF4-FFF2-40B4-BE49-F238E27FC236}">
                  <a16:creationId xmlns:a16="http://schemas.microsoft.com/office/drawing/2014/main" id="{D83506D9-9A83-02FC-657C-D9D8B06AAAA1}"/>
                </a:ext>
              </a:extLst>
            </p:cNvPr>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 name="Google Shape;1193;p36">
              <a:extLst>
                <a:ext uri="{FF2B5EF4-FFF2-40B4-BE49-F238E27FC236}">
                  <a16:creationId xmlns:a16="http://schemas.microsoft.com/office/drawing/2014/main" id="{58EFFA38-9C89-FF74-DB3E-B22C7FCB274E}"/>
                </a:ext>
              </a:extLst>
            </p:cNvPr>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 name="Google Shape;1194;p36">
              <a:extLst>
                <a:ext uri="{FF2B5EF4-FFF2-40B4-BE49-F238E27FC236}">
                  <a16:creationId xmlns:a16="http://schemas.microsoft.com/office/drawing/2014/main" id="{4588C9B9-274B-4F68-033C-4936E72EE673}"/>
                </a:ext>
              </a:extLst>
            </p:cNvPr>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 name="Google Shape;1195;p36">
            <a:extLst>
              <a:ext uri="{FF2B5EF4-FFF2-40B4-BE49-F238E27FC236}">
                <a16:creationId xmlns:a16="http://schemas.microsoft.com/office/drawing/2014/main" id="{CB71CCF6-C056-F6A7-474B-C8120E0A6ACC}"/>
              </a:ext>
            </a:extLst>
          </p:cNvPr>
          <p:cNvGrpSpPr/>
          <p:nvPr/>
        </p:nvGrpSpPr>
        <p:grpSpPr>
          <a:xfrm>
            <a:off x="10894115" y="4863775"/>
            <a:ext cx="368114" cy="368114"/>
            <a:chOff x="3271200" y="1435075"/>
            <a:chExt cx="481825" cy="481825"/>
          </a:xfrm>
        </p:grpSpPr>
        <p:sp>
          <p:nvSpPr>
            <p:cNvPr id="76" name="Google Shape;1196;p36">
              <a:extLst>
                <a:ext uri="{FF2B5EF4-FFF2-40B4-BE49-F238E27FC236}">
                  <a16:creationId xmlns:a16="http://schemas.microsoft.com/office/drawing/2014/main" id="{F7FE159A-51F3-DBD3-2026-03E3C32F2279}"/>
                </a:ext>
              </a:extLst>
            </p:cNvPr>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 name="Google Shape;1197;p36">
              <a:extLst>
                <a:ext uri="{FF2B5EF4-FFF2-40B4-BE49-F238E27FC236}">
                  <a16:creationId xmlns:a16="http://schemas.microsoft.com/office/drawing/2014/main" id="{7ADC42C5-4CCA-3F4B-3EA1-D3CD0DB1C47D}"/>
                </a:ext>
              </a:extLst>
            </p:cNvPr>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 name="Google Shape;1198;p36">
            <a:extLst>
              <a:ext uri="{FF2B5EF4-FFF2-40B4-BE49-F238E27FC236}">
                <a16:creationId xmlns:a16="http://schemas.microsoft.com/office/drawing/2014/main" id="{B1C18647-79EA-B841-0C61-441AB90C4261}"/>
              </a:ext>
            </a:extLst>
          </p:cNvPr>
          <p:cNvGrpSpPr/>
          <p:nvPr/>
        </p:nvGrpSpPr>
        <p:grpSpPr>
          <a:xfrm>
            <a:off x="10436150" y="4053807"/>
            <a:ext cx="368114" cy="368114"/>
            <a:chOff x="1492675" y="2620775"/>
            <a:chExt cx="481825" cy="481825"/>
          </a:xfrm>
        </p:grpSpPr>
        <p:sp>
          <p:nvSpPr>
            <p:cNvPr id="79" name="Google Shape;1199;p36">
              <a:extLst>
                <a:ext uri="{FF2B5EF4-FFF2-40B4-BE49-F238E27FC236}">
                  <a16:creationId xmlns:a16="http://schemas.microsoft.com/office/drawing/2014/main" id="{37B8D08C-3167-460D-6D91-9F6A469039F4}"/>
                </a:ext>
              </a:extLst>
            </p:cNvPr>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 name="Google Shape;1200;p36">
              <a:extLst>
                <a:ext uri="{FF2B5EF4-FFF2-40B4-BE49-F238E27FC236}">
                  <a16:creationId xmlns:a16="http://schemas.microsoft.com/office/drawing/2014/main" id="{42A12D29-FA42-E73D-AC2F-042BDE4DFE4C}"/>
                </a:ext>
              </a:extLst>
            </p:cNvPr>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1" name="Google Shape;1201;p36">
            <a:extLst>
              <a:ext uri="{FF2B5EF4-FFF2-40B4-BE49-F238E27FC236}">
                <a16:creationId xmlns:a16="http://schemas.microsoft.com/office/drawing/2014/main" id="{9A046413-761C-CCBF-EABB-DDFF84EDA221}"/>
              </a:ext>
            </a:extLst>
          </p:cNvPr>
          <p:cNvSpPr/>
          <p:nvPr/>
        </p:nvSpPr>
        <p:spPr>
          <a:xfrm>
            <a:off x="9668859" y="3685119"/>
            <a:ext cx="368172" cy="368114"/>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2" name="Google Shape;1202;p36">
            <a:extLst>
              <a:ext uri="{FF2B5EF4-FFF2-40B4-BE49-F238E27FC236}">
                <a16:creationId xmlns:a16="http://schemas.microsoft.com/office/drawing/2014/main" id="{5690827C-35FB-27A4-669B-B902764EFE9F}"/>
              </a:ext>
            </a:extLst>
          </p:cNvPr>
          <p:cNvGrpSpPr/>
          <p:nvPr/>
        </p:nvGrpSpPr>
        <p:grpSpPr>
          <a:xfrm>
            <a:off x="8115926" y="4124378"/>
            <a:ext cx="368114" cy="335033"/>
            <a:chOff x="1492675" y="4420975"/>
            <a:chExt cx="481825" cy="438525"/>
          </a:xfrm>
        </p:grpSpPr>
        <p:sp>
          <p:nvSpPr>
            <p:cNvPr id="83" name="Google Shape;1203;p36">
              <a:extLst>
                <a:ext uri="{FF2B5EF4-FFF2-40B4-BE49-F238E27FC236}">
                  <a16:creationId xmlns:a16="http://schemas.microsoft.com/office/drawing/2014/main" id="{A985FD70-D004-EF9A-B383-5EB243911CF1}"/>
                </a:ext>
              </a:extLst>
            </p:cNvPr>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 name="Google Shape;1204;p36">
              <a:extLst>
                <a:ext uri="{FF2B5EF4-FFF2-40B4-BE49-F238E27FC236}">
                  <a16:creationId xmlns:a16="http://schemas.microsoft.com/office/drawing/2014/main" id="{A7841EB2-9FFF-B002-BA04-F827B0E26360}"/>
                </a:ext>
              </a:extLst>
            </p:cNvPr>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 name="Google Shape;1205;p36">
              <a:extLst>
                <a:ext uri="{FF2B5EF4-FFF2-40B4-BE49-F238E27FC236}">
                  <a16:creationId xmlns:a16="http://schemas.microsoft.com/office/drawing/2014/main" id="{E103769C-2108-32A2-2EF3-5D2421389B01}"/>
                </a:ext>
              </a:extLst>
            </p:cNvPr>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 name="Google Shape;1206;p36">
              <a:extLst>
                <a:ext uri="{FF2B5EF4-FFF2-40B4-BE49-F238E27FC236}">
                  <a16:creationId xmlns:a16="http://schemas.microsoft.com/office/drawing/2014/main" id="{8CFCDFB6-828D-30A7-3590-1A844F141C0C}"/>
                </a:ext>
              </a:extLst>
            </p:cNvPr>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 name="Google Shape;1207;p36">
              <a:extLst>
                <a:ext uri="{FF2B5EF4-FFF2-40B4-BE49-F238E27FC236}">
                  <a16:creationId xmlns:a16="http://schemas.microsoft.com/office/drawing/2014/main" id="{DA5083E5-5433-8C03-8ABA-F57C5140656A}"/>
                </a:ext>
              </a:extLst>
            </p:cNvPr>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 name="Google Shape;1208;p36">
            <a:extLst>
              <a:ext uri="{FF2B5EF4-FFF2-40B4-BE49-F238E27FC236}">
                <a16:creationId xmlns:a16="http://schemas.microsoft.com/office/drawing/2014/main" id="{0AF32B9F-3617-EBAE-CFAC-07A8CE5DDF0B}"/>
              </a:ext>
            </a:extLst>
          </p:cNvPr>
          <p:cNvGrpSpPr/>
          <p:nvPr/>
        </p:nvGrpSpPr>
        <p:grpSpPr>
          <a:xfrm>
            <a:off x="8885988" y="3704370"/>
            <a:ext cx="368114" cy="368114"/>
            <a:chOff x="1492675" y="4992125"/>
            <a:chExt cx="481825" cy="481825"/>
          </a:xfrm>
        </p:grpSpPr>
        <p:sp>
          <p:nvSpPr>
            <p:cNvPr id="89" name="Google Shape;1209;p36">
              <a:extLst>
                <a:ext uri="{FF2B5EF4-FFF2-40B4-BE49-F238E27FC236}">
                  <a16:creationId xmlns:a16="http://schemas.microsoft.com/office/drawing/2014/main" id="{FC596783-EA97-9C51-B720-B6FB8B79AD1B}"/>
                </a:ext>
              </a:extLst>
            </p:cNvPr>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 name="Google Shape;1210;p36">
              <a:extLst>
                <a:ext uri="{FF2B5EF4-FFF2-40B4-BE49-F238E27FC236}">
                  <a16:creationId xmlns:a16="http://schemas.microsoft.com/office/drawing/2014/main" id="{4FFF64C0-85A3-090E-61BA-14C8DB0B0295}"/>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919458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green circle with a black line&#10;&#10;Description automatically generated">
            <a:hlinkClick r:id="rId2"/>
            <a:extLst>
              <a:ext uri="{FF2B5EF4-FFF2-40B4-BE49-F238E27FC236}">
                <a16:creationId xmlns:a16="http://schemas.microsoft.com/office/drawing/2014/main" id="{7DADF9E2-9357-6DC2-BCDB-B3167ACFEE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3907" y="2823472"/>
            <a:ext cx="1200150" cy="12096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D994093-295E-AC96-0157-BC267FF3DA79}"/>
              </a:ext>
            </a:extLst>
          </p:cNvPr>
          <p:cNvSpPr>
            <a:spLocks noGrp="1"/>
          </p:cNvSpPr>
          <p:nvPr>
            <p:ph type="title"/>
          </p:nvPr>
        </p:nvSpPr>
        <p:spPr/>
        <p:txBody>
          <a:bodyPr/>
          <a:lstStyle/>
          <a:p>
            <a:r>
              <a:rPr lang="en-US" dirty="0"/>
              <a:t>Live Demonstration</a:t>
            </a:r>
          </a:p>
        </p:txBody>
      </p:sp>
      <p:sp>
        <p:nvSpPr>
          <p:cNvPr id="5" name="Date Placeholder 4">
            <a:extLst>
              <a:ext uri="{FF2B5EF4-FFF2-40B4-BE49-F238E27FC236}">
                <a16:creationId xmlns:a16="http://schemas.microsoft.com/office/drawing/2014/main" id="{8DD78BD8-DC21-433C-C7D2-D6D81E32C855}"/>
              </a:ext>
            </a:extLst>
          </p:cNvPr>
          <p:cNvSpPr>
            <a:spLocks noGrp="1"/>
          </p:cNvSpPr>
          <p:nvPr>
            <p:ph type="dt" sz="half" idx="10"/>
          </p:nvPr>
        </p:nvSpPr>
        <p:spPr/>
        <p:txBody>
          <a:bodyPr/>
          <a:lstStyle/>
          <a:p>
            <a:fld id="{36E0CBA1-4491-4138-907B-C793D0917044}" type="datetime1">
              <a:rPr lang="pt-PT"/>
              <a:t>18/12/2024</a:t>
            </a:fld>
            <a:endParaRPr lang="en-US" dirty="0"/>
          </a:p>
        </p:txBody>
      </p:sp>
      <p:sp>
        <p:nvSpPr>
          <p:cNvPr id="6" name="Slide Number Placeholder 5">
            <a:extLst>
              <a:ext uri="{FF2B5EF4-FFF2-40B4-BE49-F238E27FC236}">
                <a16:creationId xmlns:a16="http://schemas.microsoft.com/office/drawing/2014/main" id="{33BE41DC-67A5-EB17-0F69-A0547D6F9C52}"/>
              </a:ext>
            </a:extLst>
          </p:cNvPr>
          <p:cNvSpPr>
            <a:spLocks noGrp="1"/>
          </p:cNvSpPr>
          <p:nvPr>
            <p:ph type="sldNum" sz="quarter" idx="12"/>
          </p:nvPr>
        </p:nvSpPr>
        <p:spPr/>
        <p:txBody>
          <a:bodyPr/>
          <a:lstStyle/>
          <a:p>
            <a:fld id="{CC057153-B650-4DEB-B370-79DDCFDCE934}" type="slidenum">
              <a:rPr lang="en-US" dirty="0"/>
              <a:t>4</a:t>
            </a:fld>
            <a:endParaRPr lang="en-US" dirty="0"/>
          </a:p>
        </p:txBody>
      </p:sp>
      <p:sp>
        <p:nvSpPr>
          <p:cNvPr id="12" name="TextBox 11">
            <a:extLst>
              <a:ext uri="{FF2B5EF4-FFF2-40B4-BE49-F238E27FC236}">
                <a16:creationId xmlns:a16="http://schemas.microsoft.com/office/drawing/2014/main" id="{0222AB76-8969-4AB9-6A43-9092E02E9A14}"/>
              </a:ext>
            </a:extLst>
          </p:cNvPr>
          <p:cNvSpPr txBox="1"/>
          <p:nvPr/>
        </p:nvSpPr>
        <p:spPr>
          <a:xfrm>
            <a:off x="4085340" y="4160968"/>
            <a:ext cx="38011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latin typeface="Arial"/>
                <a:cs typeface="Arial"/>
              </a:rPr>
              <a:t>^Click Me^</a:t>
            </a:r>
            <a:endParaRPr lang="en-US" dirty="0"/>
          </a:p>
        </p:txBody>
      </p:sp>
    </p:spTree>
    <p:extLst>
      <p:ext uri="{BB962C8B-B14F-4D97-AF65-F5344CB8AC3E}">
        <p14:creationId xmlns:p14="http://schemas.microsoft.com/office/powerpoint/2010/main" val="425321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056B9-6247-2C86-6461-278866A3CEC3}"/>
              </a:ext>
            </a:extLst>
          </p:cNvPr>
          <p:cNvSpPr>
            <a:spLocks noGrp="1"/>
          </p:cNvSpPr>
          <p:nvPr>
            <p:ph type="title"/>
          </p:nvPr>
        </p:nvSpPr>
        <p:spPr/>
        <p:txBody>
          <a:bodyPr/>
          <a:lstStyle/>
          <a:p>
            <a:r>
              <a:rPr lang="en-US" dirty="0"/>
              <a:t>User Stories</a:t>
            </a:r>
          </a:p>
        </p:txBody>
      </p:sp>
      <p:sp>
        <p:nvSpPr>
          <p:cNvPr id="3" name="Content Placeholder 2">
            <a:extLst>
              <a:ext uri="{FF2B5EF4-FFF2-40B4-BE49-F238E27FC236}">
                <a16:creationId xmlns:a16="http://schemas.microsoft.com/office/drawing/2014/main" id="{87C5E44A-859B-C973-7A99-8CC3C7C6BA2C}"/>
              </a:ext>
            </a:extLst>
          </p:cNvPr>
          <p:cNvSpPr>
            <a:spLocks noGrp="1"/>
          </p:cNvSpPr>
          <p:nvPr>
            <p:ph sz="half" idx="1"/>
          </p:nvPr>
        </p:nvSpPr>
        <p:spPr>
          <a:xfrm>
            <a:off x="603577" y="1399268"/>
            <a:ext cx="10404850" cy="786267"/>
          </a:xfrm>
        </p:spPr>
        <p:txBody>
          <a:bodyPr vert="horz" lIns="91440" tIns="45720" rIns="91440" bIns="45720" rtlCol="0" anchor="t">
            <a:noAutofit/>
          </a:bodyPr>
          <a:lstStyle/>
          <a:p>
            <a:pPr marL="0" indent="0" algn="just">
              <a:buNone/>
            </a:pPr>
            <a:r>
              <a:rPr lang="en-GB" dirty="0">
                <a:latin typeface="Arial"/>
                <a:cs typeface="Arial"/>
              </a:rPr>
              <a:t>As a mechanic, António wants to access detailed diagnostics of customer vehicles, so he can quickly identify issues and carry out repairs efficiently.</a:t>
            </a:r>
            <a:endParaRPr lang="en-US" dirty="0">
              <a:latin typeface="Arial"/>
              <a:cs typeface="Arial"/>
            </a:endParaRPr>
          </a:p>
        </p:txBody>
      </p:sp>
      <p:sp>
        <p:nvSpPr>
          <p:cNvPr id="5" name="Date Placeholder 4">
            <a:extLst>
              <a:ext uri="{FF2B5EF4-FFF2-40B4-BE49-F238E27FC236}">
                <a16:creationId xmlns:a16="http://schemas.microsoft.com/office/drawing/2014/main" id="{C957544B-5AF3-F57F-8CD1-01DCD0D8A647}"/>
              </a:ext>
            </a:extLst>
          </p:cNvPr>
          <p:cNvSpPr>
            <a:spLocks noGrp="1"/>
          </p:cNvSpPr>
          <p:nvPr>
            <p:ph type="dt" sz="half" idx="10"/>
          </p:nvPr>
        </p:nvSpPr>
        <p:spPr/>
        <p:txBody>
          <a:bodyPr/>
          <a:lstStyle/>
          <a:p>
            <a:fld id="{88428052-DE3B-47DF-9B72-910967004E49}" type="datetime1">
              <a:rPr lang="pt-PT"/>
              <a:t>18/12/2024</a:t>
            </a:fld>
            <a:endParaRPr lang="en-US" dirty="0"/>
          </a:p>
        </p:txBody>
      </p:sp>
      <p:sp>
        <p:nvSpPr>
          <p:cNvPr id="6" name="Slide Number Placeholder 5">
            <a:extLst>
              <a:ext uri="{FF2B5EF4-FFF2-40B4-BE49-F238E27FC236}">
                <a16:creationId xmlns:a16="http://schemas.microsoft.com/office/drawing/2014/main" id="{09E78126-1260-0C24-11CA-0FE4D39A35EC}"/>
              </a:ext>
            </a:extLst>
          </p:cNvPr>
          <p:cNvSpPr>
            <a:spLocks noGrp="1"/>
          </p:cNvSpPr>
          <p:nvPr>
            <p:ph type="sldNum" sz="quarter" idx="12"/>
          </p:nvPr>
        </p:nvSpPr>
        <p:spPr/>
        <p:txBody>
          <a:bodyPr/>
          <a:lstStyle/>
          <a:p>
            <a:fld id="{CC057153-B650-4DEB-B370-79DDCFDCE934}" type="slidenum">
              <a:rPr lang="en-US" dirty="0"/>
              <a:t>5</a:t>
            </a:fld>
            <a:endParaRPr lang="en-US" dirty="0"/>
          </a:p>
        </p:txBody>
      </p:sp>
      <p:sp>
        <p:nvSpPr>
          <p:cNvPr id="9" name="TextBox 8">
            <a:extLst>
              <a:ext uri="{FF2B5EF4-FFF2-40B4-BE49-F238E27FC236}">
                <a16:creationId xmlns:a16="http://schemas.microsoft.com/office/drawing/2014/main" id="{D3DE0C2E-8774-0401-7F05-34EF8C73D627}"/>
              </a:ext>
            </a:extLst>
          </p:cNvPr>
          <p:cNvSpPr txBox="1"/>
          <p:nvPr/>
        </p:nvSpPr>
        <p:spPr>
          <a:xfrm>
            <a:off x="733430" y="2621537"/>
            <a:ext cx="4056845"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GB" dirty="0">
                <a:latin typeface="Arial"/>
                <a:cs typeface="Arial"/>
              </a:rPr>
              <a:t>The system provides a clear dashboard showing all vehicle diagnostics in real-time.</a:t>
            </a:r>
          </a:p>
          <a:p>
            <a:pPr marL="285750" indent="-285750">
              <a:buFont typeface="Arial" panose="020B0604020202020204" pitchFamily="34" charset="0"/>
              <a:buChar char="•"/>
            </a:pPr>
            <a:endParaRPr lang="en-GB" dirty="0">
              <a:latin typeface="Arial"/>
              <a:cs typeface="Arial"/>
            </a:endParaRPr>
          </a:p>
          <a:p>
            <a:pPr marL="285750" indent="-285750">
              <a:buFont typeface="Arial" panose="020B0604020202020204" pitchFamily="34" charset="0"/>
              <a:buChar char="•"/>
            </a:pPr>
            <a:r>
              <a:rPr lang="en-GB" dirty="0">
                <a:latin typeface="Arial"/>
                <a:cs typeface="Arial"/>
              </a:rPr>
              <a:t>The diagnostics include detailed information such as engine status, battery level, and error codes.</a:t>
            </a:r>
          </a:p>
          <a:p>
            <a:pPr marL="285750" indent="-285750">
              <a:buFont typeface="Arial" panose="020B0604020202020204" pitchFamily="34" charset="0"/>
              <a:buChar char="•"/>
            </a:pPr>
            <a:endParaRPr lang="en-GB" dirty="0">
              <a:latin typeface="Arial"/>
              <a:cs typeface="Arial"/>
            </a:endParaRPr>
          </a:p>
          <a:p>
            <a:pPr marL="285750" indent="-285750">
              <a:buFont typeface="Arial" panose="020B0604020202020204" pitchFamily="34" charset="0"/>
              <a:buChar char="•"/>
            </a:pPr>
            <a:r>
              <a:rPr lang="en-GB" dirty="0">
                <a:latin typeface="Arial"/>
                <a:cs typeface="Arial"/>
              </a:rPr>
              <a:t>The system allows the link of several vehicles to the same customer.</a:t>
            </a:r>
            <a:endParaRPr lang="en-US" dirty="0">
              <a:latin typeface="Arial"/>
              <a:cs typeface="Arial"/>
            </a:endParaRPr>
          </a:p>
          <a:p>
            <a:endParaRPr lang="en-US" dirty="0">
              <a:latin typeface="Arial"/>
              <a:cs typeface="Arial"/>
            </a:endParaRPr>
          </a:p>
          <a:p>
            <a:pPr algn="l"/>
            <a:endParaRPr lang="en-US" dirty="0">
              <a:latin typeface="Arial"/>
              <a:cs typeface="Arial"/>
            </a:endParaRPr>
          </a:p>
        </p:txBody>
      </p:sp>
      <p:pic>
        <p:nvPicPr>
          <p:cNvPr id="7" name="Picture 4" descr="A green circle with a black line&#10;&#10;Description automatically generated">
            <a:extLst>
              <a:ext uri="{FF2B5EF4-FFF2-40B4-BE49-F238E27FC236}">
                <a16:creationId xmlns:a16="http://schemas.microsoft.com/office/drawing/2014/main" id="{53A987E5-81FB-29C2-AD8E-2069A9DA29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29956" y="391488"/>
            <a:ext cx="717920" cy="723618"/>
          </a:xfrm>
          <a:prstGeom prst="rect">
            <a:avLst/>
          </a:prstGeom>
          <a:noFill/>
          <a:extLst>
            <a:ext uri="{909E8E84-426E-40DD-AFC4-6F175D3DCCD1}">
              <a14:hiddenFill xmlns:a14="http://schemas.microsoft.com/office/drawing/2010/main">
                <a:solidFill>
                  <a:srgbClr val="FFFFFF"/>
                </a:solidFill>
              </a14:hiddenFill>
            </a:ext>
          </a:extLst>
        </p:spPr>
      </p:pic>
      <p:pic>
        <p:nvPicPr>
          <p:cNvPr id="10" name="mechanik">
            <a:hlinkClick r:id="" action="ppaction://media"/>
            <a:extLst>
              <a:ext uri="{FF2B5EF4-FFF2-40B4-BE49-F238E27FC236}">
                <a16:creationId xmlns:a16="http://schemas.microsoft.com/office/drawing/2014/main" id="{D4BD16E1-9418-10F3-529C-C7655C42872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71362" y="2593802"/>
            <a:ext cx="6860800" cy="3859200"/>
          </a:xfrm>
          <a:prstGeom prst="rect">
            <a:avLst/>
          </a:prstGeom>
        </p:spPr>
      </p:pic>
    </p:spTree>
    <p:extLst>
      <p:ext uri="{BB962C8B-B14F-4D97-AF65-F5344CB8AC3E}">
        <p14:creationId xmlns:p14="http://schemas.microsoft.com/office/powerpoint/2010/main" val="1212982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5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A750D720-12C2-D007-D1F4-BFC33892FE75}"/>
              </a:ext>
            </a:extLst>
          </p:cNvPr>
          <p:cNvSpPr>
            <a:spLocks noGrp="1"/>
          </p:cNvSpPr>
          <p:nvPr>
            <p:ph type="dt" sz="half" idx="10"/>
          </p:nvPr>
        </p:nvSpPr>
        <p:spPr/>
        <p:txBody>
          <a:bodyPr/>
          <a:lstStyle/>
          <a:p>
            <a:fld id="{74F88E8A-0F1B-47E8-8F2A-B5C608EC40D4}" type="datetime1">
              <a:rPr lang="pt-PT"/>
              <a:t>18/12/2024</a:t>
            </a:fld>
            <a:endParaRPr lang="en-US" dirty="0"/>
          </a:p>
        </p:txBody>
      </p:sp>
      <p:sp>
        <p:nvSpPr>
          <p:cNvPr id="6" name="Slide Number Placeholder 5">
            <a:extLst>
              <a:ext uri="{FF2B5EF4-FFF2-40B4-BE49-F238E27FC236}">
                <a16:creationId xmlns:a16="http://schemas.microsoft.com/office/drawing/2014/main" id="{D4DA2361-2A02-0311-C917-7A9AC4A0282E}"/>
              </a:ext>
            </a:extLst>
          </p:cNvPr>
          <p:cNvSpPr>
            <a:spLocks noGrp="1"/>
          </p:cNvSpPr>
          <p:nvPr>
            <p:ph type="sldNum" sz="quarter" idx="12"/>
          </p:nvPr>
        </p:nvSpPr>
        <p:spPr/>
        <p:txBody>
          <a:bodyPr/>
          <a:lstStyle/>
          <a:p>
            <a:fld id="{CC057153-B650-4DEB-B370-79DDCFDCE934}" type="slidenum">
              <a:rPr lang="en-US" dirty="0"/>
              <a:t>6</a:t>
            </a:fld>
            <a:endParaRPr lang="en-US" dirty="0"/>
          </a:p>
        </p:txBody>
      </p:sp>
      <p:sp>
        <p:nvSpPr>
          <p:cNvPr id="8" name="Title 1">
            <a:extLst>
              <a:ext uri="{FF2B5EF4-FFF2-40B4-BE49-F238E27FC236}">
                <a16:creationId xmlns:a16="http://schemas.microsoft.com/office/drawing/2014/main" id="{B407F38D-CE4F-7EA0-020B-2D4794F4850E}"/>
              </a:ext>
            </a:extLst>
          </p:cNvPr>
          <p:cNvSpPr>
            <a:spLocks noGrp="1"/>
          </p:cNvSpPr>
          <p:nvPr>
            <p:ph type="title"/>
          </p:nvPr>
        </p:nvSpPr>
        <p:spPr>
          <a:xfrm>
            <a:off x="612648" y="548640"/>
            <a:ext cx="10741152" cy="1132258"/>
          </a:xfrm>
        </p:spPr>
        <p:txBody>
          <a:bodyPr/>
          <a:lstStyle/>
          <a:p>
            <a:r>
              <a:rPr lang="en-US" dirty="0"/>
              <a:t>User Stories</a:t>
            </a:r>
          </a:p>
        </p:txBody>
      </p:sp>
      <p:sp>
        <p:nvSpPr>
          <p:cNvPr id="10" name="Content Placeholder 2">
            <a:extLst>
              <a:ext uri="{FF2B5EF4-FFF2-40B4-BE49-F238E27FC236}">
                <a16:creationId xmlns:a16="http://schemas.microsoft.com/office/drawing/2014/main" id="{0EB6F487-893C-7708-996D-69FD7D87CE8E}"/>
              </a:ext>
            </a:extLst>
          </p:cNvPr>
          <p:cNvSpPr>
            <a:spLocks noGrp="1"/>
          </p:cNvSpPr>
          <p:nvPr>
            <p:ph sz="half" idx="1"/>
          </p:nvPr>
        </p:nvSpPr>
        <p:spPr>
          <a:xfrm>
            <a:off x="612648" y="1287764"/>
            <a:ext cx="11023599" cy="786267"/>
          </a:xfrm>
        </p:spPr>
        <p:txBody>
          <a:bodyPr vert="horz" lIns="91440" tIns="45720" rIns="91440" bIns="45720" rtlCol="0" anchor="t">
            <a:noAutofit/>
          </a:bodyPr>
          <a:lstStyle/>
          <a:p>
            <a:pPr marL="0" indent="0" algn="just">
              <a:buNone/>
            </a:pPr>
            <a:r>
              <a:rPr lang="en-GB" dirty="0">
                <a:latin typeface="Arial"/>
                <a:cs typeface="Arial"/>
              </a:rPr>
              <a:t>As a race driving technician, Sofia wants to receive real-time data on the car's technical performance during races, so she can adjust and ensure the car is running at its optimal level.</a:t>
            </a:r>
            <a:endParaRPr lang="en-US" dirty="0">
              <a:latin typeface="Arial"/>
              <a:cs typeface="Arial"/>
            </a:endParaRPr>
          </a:p>
        </p:txBody>
      </p:sp>
      <p:sp>
        <p:nvSpPr>
          <p:cNvPr id="12" name="TextBox 11">
            <a:extLst>
              <a:ext uri="{FF2B5EF4-FFF2-40B4-BE49-F238E27FC236}">
                <a16:creationId xmlns:a16="http://schemas.microsoft.com/office/drawing/2014/main" id="{54BC6DF4-D6A3-AEF5-B513-9BADDEE51E19}"/>
              </a:ext>
            </a:extLst>
          </p:cNvPr>
          <p:cNvSpPr txBox="1"/>
          <p:nvPr/>
        </p:nvSpPr>
        <p:spPr>
          <a:xfrm>
            <a:off x="899685" y="2515858"/>
            <a:ext cx="4047774"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GB" dirty="0">
                <a:latin typeface="Arial"/>
                <a:cs typeface="Arial"/>
              </a:rPr>
              <a:t> The system provides real-time telemetry data during trips (e.g., engine temperature, tire pressure, speed, etc).</a:t>
            </a:r>
            <a:endParaRPr lang="en-US" dirty="0"/>
          </a:p>
          <a:p>
            <a:pPr marL="285750" indent="-285750">
              <a:buFont typeface="Arial" panose="020B0604020202020204" pitchFamily="34" charset="0"/>
              <a:buChar char="•"/>
            </a:pPr>
            <a:endParaRPr lang="en-GB" dirty="0">
              <a:latin typeface="Arial"/>
              <a:cs typeface="Arial"/>
            </a:endParaRPr>
          </a:p>
          <a:p>
            <a:pPr marL="285750" indent="-285750">
              <a:buFont typeface="Arial" panose="020B0604020202020204" pitchFamily="34" charset="0"/>
              <a:buChar char="•"/>
            </a:pPr>
            <a:r>
              <a:rPr lang="en-GB" dirty="0">
                <a:latin typeface="Arial"/>
                <a:cs typeface="Arial"/>
              </a:rPr>
              <a:t> Alerts are triggered when critical performance thresholds are exceeded (e.g., overheating).</a:t>
            </a:r>
          </a:p>
          <a:p>
            <a:pPr marL="285750" indent="-285750">
              <a:buFont typeface="Arial" panose="020B0604020202020204" pitchFamily="34" charset="0"/>
              <a:buChar char="•"/>
            </a:pPr>
            <a:endParaRPr lang="en-GB" dirty="0">
              <a:latin typeface="Arial"/>
              <a:cs typeface="Arial"/>
            </a:endParaRPr>
          </a:p>
          <a:p>
            <a:pPr marL="285750" indent="-285750">
              <a:buFont typeface="Arial" panose="020B0604020202020204" pitchFamily="34" charset="0"/>
              <a:buChar char="•"/>
            </a:pPr>
            <a:r>
              <a:rPr lang="en-GB" dirty="0">
                <a:latin typeface="Arial"/>
                <a:cs typeface="Arial"/>
              </a:rPr>
              <a:t> The user can view past trips data for comparison and optimization.</a:t>
            </a:r>
          </a:p>
          <a:p>
            <a:pPr>
              <a:buFont typeface="Symbol"/>
              <a:buChar char="•"/>
            </a:pPr>
            <a:endParaRPr lang="en-GB" dirty="0">
              <a:latin typeface="Arial"/>
              <a:cs typeface="Arial"/>
            </a:endParaRPr>
          </a:p>
        </p:txBody>
      </p:sp>
      <p:pic>
        <p:nvPicPr>
          <p:cNvPr id="3" name="Picture 4" descr="A green circle with a black line&#10;&#10;Description automatically generated">
            <a:extLst>
              <a:ext uri="{FF2B5EF4-FFF2-40B4-BE49-F238E27FC236}">
                <a16:creationId xmlns:a16="http://schemas.microsoft.com/office/drawing/2014/main" id="{CA43667B-7CBD-39DD-9C15-95708D82FB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29956" y="391488"/>
            <a:ext cx="717920" cy="723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916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5132458F-5638-A803-9769-3F3B8F141891}"/>
              </a:ext>
            </a:extLst>
          </p:cNvPr>
          <p:cNvSpPr>
            <a:spLocks noGrp="1"/>
          </p:cNvSpPr>
          <p:nvPr>
            <p:ph type="dt" sz="half" idx="10"/>
          </p:nvPr>
        </p:nvSpPr>
        <p:spPr/>
        <p:txBody>
          <a:bodyPr/>
          <a:lstStyle/>
          <a:p>
            <a:fld id="{8280B9B3-8AFA-44D6-A886-142972470082}" type="datetime1">
              <a:rPr lang="pt-PT"/>
              <a:t>18/12/2024</a:t>
            </a:fld>
            <a:endParaRPr lang="en-US" dirty="0"/>
          </a:p>
        </p:txBody>
      </p:sp>
      <p:sp>
        <p:nvSpPr>
          <p:cNvPr id="6" name="Slide Number Placeholder 5">
            <a:extLst>
              <a:ext uri="{FF2B5EF4-FFF2-40B4-BE49-F238E27FC236}">
                <a16:creationId xmlns:a16="http://schemas.microsoft.com/office/drawing/2014/main" id="{2397E321-E0C7-3A8D-A437-AC3CB15055F7}"/>
              </a:ext>
            </a:extLst>
          </p:cNvPr>
          <p:cNvSpPr>
            <a:spLocks noGrp="1"/>
          </p:cNvSpPr>
          <p:nvPr>
            <p:ph type="sldNum" sz="quarter" idx="12"/>
          </p:nvPr>
        </p:nvSpPr>
        <p:spPr/>
        <p:txBody>
          <a:bodyPr/>
          <a:lstStyle/>
          <a:p>
            <a:fld id="{CC057153-B650-4DEB-B370-79DDCFDCE934}" type="slidenum">
              <a:rPr lang="en-US" dirty="0"/>
              <a:t>7</a:t>
            </a:fld>
            <a:endParaRPr lang="en-US" dirty="0"/>
          </a:p>
        </p:txBody>
      </p:sp>
      <p:sp>
        <p:nvSpPr>
          <p:cNvPr id="8" name="Title 1">
            <a:extLst>
              <a:ext uri="{FF2B5EF4-FFF2-40B4-BE49-F238E27FC236}">
                <a16:creationId xmlns:a16="http://schemas.microsoft.com/office/drawing/2014/main" id="{0C46C146-5388-8420-092B-3934F90D8576}"/>
              </a:ext>
            </a:extLst>
          </p:cNvPr>
          <p:cNvSpPr>
            <a:spLocks noGrp="1"/>
          </p:cNvSpPr>
          <p:nvPr>
            <p:ph type="title"/>
          </p:nvPr>
        </p:nvSpPr>
        <p:spPr>
          <a:xfrm>
            <a:off x="612648" y="548640"/>
            <a:ext cx="10741152" cy="1132258"/>
          </a:xfrm>
        </p:spPr>
        <p:txBody>
          <a:bodyPr/>
          <a:lstStyle/>
          <a:p>
            <a:r>
              <a:rPr lang="en-US" dirty="0"/>
              <a:t>User Stories</a:t>
            </a:r>
          </a:p>
        </p:txBody>
      </p:sp>
      <p:sp>
        <p:nvSpPr>
          <p:cNvPr id="10" name="Content Placeholder 2">
            <a:extLst>
              <a:ext uri="{FF2B5EF4-FFF2-40B4-BE49-F238E27FC236}">
                <a16:creationId xmlns:a16="http://schemas.microsoft.com/office/drawing/2014/main" id="{E450C7B8-4E15-113A-2996-198391D02CA0}"/>
              </a:ext>
            </a:extLst>
          </p:cNvPr>
          <p:cNvSpPr>
            <a:spLocks noGrp="1"/>
          </p:cNvSpPr>
          <p:nvPr>
            <p:ph sz="half" idx="1"/>
          </p:nvPr>
        </p:nvSpPr>
        <p:spPr>
          <a:xfrm>
            <a:off x="363635" y="1275025"/>
            <a:ext cx="11268527" cy="786267"/>
          </a:xfrm>
        </p:spPr>
        <p:txBody>
          <a:bodyPr vert="horz" lIns="91440" tIns="45720" rIns="91440" bIns="45720" rtlCol="0" anchor="t">
            <a:noAutofit/>
          </a:bodyPr>
          <a:lstStyle/>
          <a:p>
            <a:pPr algn="just">
              <a:buNone/>
            </a:pPr>
            <a:r>
              <a:rPr lang="en-GB" dirty="0">
                <a:latin typeface="Arial"/>
                <a:cs typeface="Arial"/>
              </a:rPr>
              <a:t> As a photographer, Inês wants to get a prediction of how long her car can run with the current fuel level, so she can plan her trips as a freelancer.</a:t>
            </a:r>
            <a:endParaRPr lang="en-US" dirty="0"/>
          </a:p>
          <a:p>
            <a:pPr marL="0" indent="0" algn="just">
              <a:buNone/>
            </a:pPr>
            <a:endParaRPr lang="en-GB" dirty="0">
              <a:latin typeface="Arial"/>
              <a:cs typeface="Arial"/>
            </a:endParaRPr>
          </a:p>
        </p:txBody>
      </p:sp>
      <p:sp>
        <p:nvSpPr>
          <p:cNvPr id="12" name="TextBox 11">
            <a:extLst>
              <a:ext uri="{FF2B5EF4-FFF2-40B4-BE49-F238E27FC236}">
                <a16:creationId xmlns:a16="http://schemas.microsoft.com/office/drawing/2014/main" id="{D3E6B295-5E58-BB0E-2C10-78D4AC898C27}"/>
              </a:ext>
            </a:extLst>
          </p:cNvPr>
          <p:cNvSpPr txBox="1"/>
          <p:nvPr/>
        </p:nvSpPr>
        <p:spPr>
          <a:xfrm>
            <a:off x="602802" y="2597622"/>
            <a:ext cx="4047774"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panose="020B0604020202020204" pitchFamily="34" charset="0"/>
              <a:buChar char="•"/>
            </a:pPr>
            <a:r>
              <a:rPr lang="en-GB" dirty="0">
                <a:latin typeface="Arial"/>
                <a:cs typeface="Arial"/>
              </a:rPr>
              <a:t> </a:t>
            </a:r>
            <a:r>
              <a:rPr lang="en-GB" dirty="0">
                <a:latin typeface="Arial" panose="020B0604020202020204" pitchFamily="34" charset="0"/>
                <a:cs typeface="Arial" panose="020B0604020202020204" pitchFamily="34" charset="0"/>
              </a:rPr>
              <a:t>The system calculates an estimate of the remaining driving range based on current fuel levels and recent driving habits.</a:t>
            </a:r>
            <a:endParaRPr lang="en-US"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GB" dirty="0">
                <a:latin typeface="Arial" panose="020B0604020202020204" pitchFamily="34" charset="0"/>
                <a:cs typeface="Arial" panose="020B0604020202020204" pitchFamily="34" charset="0"/>
              </a:rPr>
              <a:t> Notifications are triggered when the fuel level is critically low.</a:t>
            </a:r>
          </a:p>
          <a:p>
            <a:pPr>
              <a:buFont typeface="Symbol"/>
              <a:buChar char="•"/>
            </a:pPr>
            <a:endParaRPr lang="en-GB" dirty="0">
              <a:latin typeface="Arial"/>
              <a:cs typeface="Arial"/>
            </a:endParaRPr>
          </a:p>
        </p:txBody>
      </p:sp>
      <p:pic>
        <p:nvPicPr>
          <p:cNvPr id="3" name="Picture 4" descr="A green circle with a black line&#10;&#10;Description automatically generated">
            <a:extLst>
              <a:ext uri="{FF2B5EF4-FFF2-40B4-BE49-F238E27FC236}">
                <a16:creationId xmlns:a16="http://schemas.microsoft.com/office/drawing/2014/main" id="{A922A79D-05BD-6CB0-037A-02C82D99EB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29956" y="391488"/>
            <a:ext cx="717920" cy="723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194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9971C18-439E-8981-847A-384BAE3A3BE5}"/>
              </a:ext>
            </a:extLst>
          </p:cNvPr>
          <p:cNvSpPr>
            <a:spLocks noGrp="1"/>
          </p:cNvSpPr>
          <p:nvPr>
            <p:ph type="dt" sz="half" idx="10"/>
          </p:nvPr>
        </p:nvSpPr>
        <p:spPr/>
        <p:txBody>
          <a:bodyPr/>
          <a:lstStyle/>
          <a:p>
            <a:fld id="{FFFD6DAB-A32A-40D2-8979-58BD91B257C3}" type="datetime1">
              <a:rPr lang="pt-PT"/>
              <a:t>18/12/2024</a:t>
            </a:fld>
            <a:endParaRPr lang="en-US" dirty="0"/>
          </a:p>
        </p:txBody>
      </p:sp>
      <p:sp>
        <p:nvSpPr>
          <p:cNvPr id="6" name="Slide Number Placeholder 5">
            <a:extLst>
              <a:ext uri="{FF2B5EF4-FFF2-40B4-BE49-F238E27FC236}">
                <a16:creationId xmlns:a16="http://schemas.microsoft.com/office/drawing/2014/main" id="{CE3C32D8-ABAD-B273-E95D-9CBA597FC477}"/>
              </a:ext>
            </a:extLst>
          </p:cNvPr>
          <p:cNvSpPr>
            <a:spLocks noGrp="1"/>
          </p:cNvSpPr>
          <p:nvPr>
            <p:ph type="sldNum" sz="quarter" idx="12"/>
          </p:nvPr>
        </p:nvSpPr>
        <p:spPr/>
        <p:txBody>
          <a:bodyPr/>
          <a:lstStyle/>
          <a:p>
            <a:fld id="{CC057153-B650-4DEB-B370-79DDCFDCE934}" type="slidenum">
              <a:rPr lang="en-US" dirty="0"/>
              <a:t>8</a:t>
            </a:fld>
            <a:endParaRPr lang="en-US" dirty="0"/>
          </a:p>
        </p:txBody>
      </p:sp>
      <p:sp>
        <p:nvSpPr>
          <p:cNvPr id="8" name="Title 1">
            <a:extLst>
              <a:ext uri="{FF2B5EF4-FFF2-40B4-BE49-F238E27FC236}">
                <a16:creationId xmlns:a16="http://schemas.microsoft.com/office/drawing/2014/main" id="{8B96404D-1FD3-13A0-7A46-A6501A6B2C8C}"/>
              </a:ext>
            </a:extLst>
          </p:cNvPr>
          <p:cNvSpPr>
            <a:spLocks noGrp="1"/>
          </p:cNvSpPr>
          <p:nvPr>
            <p:ph type="title"/>
          </p:nvPr>
        </p:nvSpPr>
        <p:spPr>
          <a:xfrm>
            <a:off x="612648" y="548640"/>
            <a:ext cx="10741152" cy="1132258"/>
          </a:xfrm>
        </p:spPr>
        <p:txBody>
          <a:bodyPr/>
          <a:lstStyle/>
          <a:p>
            <a:r>
              <a:rPr lang="en-US" dirty="0"/>
              <a:t>User Stories</a:t>
            </a:r>
          </a:p>
        </p:txBody>
      </p:sp>
      <p:sp>
        <p:nvSpPr>
          <p:cNvPr id="10" name="Content Placeholder 2">
            <a:extLst>
              <a:ext uri="{FF2B5EF4-FFF2-40B4-BE49-F238E27FC236}">
                <a16:creationId xmlns:a16="http://schemas.microsoft.com/office/drawing/2014/main" id="{AE0985E0-CEB7-B7CD-5963-A18C5A5F1443}"/>
              </a:ext>
            </a:extLst>
          </p:cNvPr>
          <p:cNvSpPr>
            <a:spLocks noGrp="1"/>
          </p:cNvSpPr>
          <p:nvPr>
            <p:ph sz="half" idx="1"/>
          </p:nvPr>
        </p:nvSpPr>
        <p:spPr>
          <a:xfrm>
            <a:off x="612648" y="1409433"/>
            <a:ext cx="10499853" cy="1188189"/>
          </a:xfrm>
        </p:spPr>
        <p:txBody>
          <a:bodyPr vert="horz" lIns="91440" tIns="45720" rIns="91440" bIns="45720" rtlCol="0" anchor="t">
            <a:noAutofit/>
          </a:bodyPr>
          <a:lstStyle/>
          <a:p>
            <a:pPr marL="0" indent="0" algn="just">
              <a:buNone/>
            </a:pPr>
            <a:r>
              <a:rPr lang="en-GB" dirty="0">
                <a:latin typeface="Arial" panose="020B0604020202020204" pitchFamily="34" charset="0"/>
                <a:cs typeface="Arial" panose="020B0604020202020204" pitchFamily="34" charset="0"/>
              </a:rPr>
              <a:t>As a test drive supervisor, Hugo wants to check the last test drive routes and performance data for cars, to ensure that the vehicles are in good condition before showing them to potential buyers.</a:t>
            </a:r>
            <a:endParaRPr lang="en-US" dirty="0">
              <a:latin typeface="Arial" panose="020B0604020202020204" pitchFamily="34" charset="0"/>
              <a:cs typeface="Arial" panose="020B0604020202020204" pitchFamily="34" charset="0"/>
            </a:endParaRPr>
          </a:p>
        </p:txBody>
      </p:sp>
      <p:sp>
        <p:nvSpPr>
          <p:cNvPr id="12" name="Slide Number Placeholder 5">
            <a:extLst>
              <a:ext uri="{FF2B5EF4-FFF2-40B4-BE49-F238E27FC236}">
                <a16:creationId xmlns:a16="http://schemas.microsoft.com/office/drawing/2014/main" id="{6949BCAF-BF88-AD10-1FBB-96DE69E41524}"/>
              </a:ext>
            </a:extLst>
          </p:cNvPr>
          <p:cNvSpPr txBox="1">
            <a:spLocks/>
          </p:cNvSpPr>
          <p:nvPr/>
        </p:nvSpPr>
        <p:spPr>
          <a:xfrm>
            <a:off x="11784562" y="6605402"/>
            <a:ext cx="429207"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C057153-B650-4DEB-B370-79DDCFDCE934}" type="slidenum">
              <a:rPr lang="en-US" dirty="0"/>
              <a:pPr/>
              <a:t>8</a:t>
            </a:fld>
            <a:endParaRPr lang="en-US" dirty="0"/>
          </a:p>
        </p:txBody>
      </p:sp>
      <p:sp>
        <p:nvSpPr>
          <p:cNvPr id="14" name="TextBox 13">
            <a:extLst>
              <a:ext uri="{FF2B5EF4-FFF2-40B4-BE49-F238E27FC236}">
                <a16:creationId xmlns:a16="http://schemas.microsoft.com/office/drawing/2014/main" id="{93D42AF5-92A3-9569-ABB0-464325E82100}"/>
              </a:ext>
            </a:extLst>
          </p:cNvPr>
          <p:cNvSpPr txBox="1"/>
          <p:nvPr/>
        </p:nvSpPr>
        <p:spPr>
          <a:xfrm>
            <a:off x="778904" y="2895067"/>
            <a:ext cx="4047774"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GB" dirty="0">
                <a:latin typeface="Arial"/>
                <a:cs typeface="Arial"/>
              </a:rPr>
              <a:t> The system logs all trip routes with timestamps.</a:t>
            </a:r>
          </a:p>
          <a:p>
            <a:pPr marL="285750" indent="-285750">
              <a:buFont typeface="Arial" panose="020B0604020202020204" pitchFamily="34" charset="0"/>
              <a:buChar char="•"/>
            </a:pPr>
            <a:endParaRPr lang="en-GB" dirty="0">
              <a:latin typeface="Arial"/>
              <a:cs typeface="Arial"/>
            </a:endParaRPr>
          </a:p>
          <a:p>
            <a:pPr marL="285750" indent="-285750">
              <a:buFont typeface="Arial" panose="020B0604020202020204" pitchFamily="34" charset="0"/>
              <a:buChar char="•"/>
            </a:pPr>
            <a:r>
              <a:rPr lang="en-GB" dirty="0">
                <a:latin typeface="Arial"/>
                <a:cs typeface="Arial"/>
              </a:rPr>
              <a:t> Performance data (e.g., speed, fuel consumption, engine performance) is available for each trip.</a:t>
            </a:r>
          </a:p>
          <a:p>
            <a:pPr marL="285750" indent="-285750">
              <a:buFont typeface="Arial" panose="020B0604020202020204" pitchFamily="34" charset="0"/>
              <a:buChar char="•"/>
            </a:pPr>
            <a:endParaRPr lang="en-GB" dirty="0">
              <a:latin typeface="Arial"/>
              <a:cs typeface="Arial"/>
            </a:endParaRPr>
          </a:p>
          <a:p>
            <a:pPr marL="285750" indent="-285750">
              <a:buFont typeface="Arial" panose="020B0604020202020204" pitchFamily="34" charset="0"/>
              <a:buChar char="•"/>
            </a:pPr>
            <a:r>
              <a:rPr lang="en-GB" dirty="0">
                <a:latin typeface="Arial"/>
                <a:cs typeface="Arial"/>
              </a:rPr>
              <a:t> Alerts are generated if any performance anomalies are detected during drives.</a:t>
            </a:r>
          </a:p>
          <a:p>
            <a:pPr marL="285750" indent="-285750">
              <a:buFont typeface="Symbol"/>
              <a:buChar char="•"/>
            </a:pPr>
            <a:endParaRPr lang="en-GB" dirty="0">
              <a:latin typeface="Arial"/>
              <a:cs typeface="Arial"/>
            </a:endParaRPr>
          </a:p>
        </p:txBody>
      </p:sp>
      <p:pic>
        <p:nvPicPr>
          <p:cNvPr id="3" name="Picture 4" descr="A green circle with a black line&#10;&#10;Description automatically generated">
            <a:extLst>
              <a:ext uri="{FF2B5EF4-FFF2-40B4-BE49-F238E27FC236}">
                <a16:creationId xmlns:a16="http://schemas.microsoft.com/office/drawing/2014/main" id="{14F42839-D180-30EB-4508-DE83E76423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29956" y="391488"/>
            <a:ext cx="717920" cy="723618"/>
          </a:xfrm>
          <a:prstGeom prst="rect">
            <a:avLst/>
          </a:prstGeom>
          <a:noFill/>
          <a:extLst>
            <a:ext uri="{909E8E84-426E-40DD-AFC4-6F175D3DCCD1}">
              <a14:hiddenFill xmlns:a14="http://schemas.microsoft.com/office/drawing/2010/main">
                <a:solidFill>
                  <a:srgbClr val="FFFFFF"/>
                </a:solidFill>
              </a14:hiddenFill>
            </a:ext>
          </a:extLst>
        </p:spPr>
      </p:pic>
      <p:pic>
        <p:nvPicPr>
          <p:cNvPr id="4" name="testDrives">
            <a:hlinkClick r:id="" action="ppaction://media"/>
            <a:extLst>
              <a:ext uri="{FF2B5EF4-FFF2-40B4-BE49-F238E27FC236}">
                <a16:creationId xmlns:a16="http://schemas.microsoft.com/office/drawing/2014/main" id="{44870576-C798-551A-E06C-D7C2E523012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23762" y="2670002"/>
            <a:ext cx="6860800" cy="3859200"/>
          </a:xfrm>
          <a:prstGeom prst="rect">
            <a:avLst/>
          </a:prstGeom>
        </p:spPr>
      </p:pic>
    </p:spTree>
    <p:extLst>
      <p:ext uri="{BB962C8B-B14F-4D97-AF65-F5344CB8AC3E}">
        <p14:creationId xmlns:p14="http://schemas.microsoft.com/office/powerpoint/2010/main" val="3251631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5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BF07A68-4DFE-2FD7-17C8-6DB35FE33A30}"/>
              </a:ext>
            </a:extLst>
          </p:cNvPr>
          <p:cNvSpPr>
            <a:spLocks noGrp="1"/>
          </p:cNvSpPr>
          <p:nvPr>
            <p:ph type="dt" sz="half" idx="10"/>
          </p:nvPr>
        </p:nvSpPr>
        <p:spPr/>
        <p:txBody>
          <a:bodyPr/>
          <a:lstStyle/>
          <a:p>
            <a:fld id="{EFDE8478-0C71-4FAE-BA50-9594FC0F3D51}" type="datetime1">
              <a:rPr lang="pt-PT"/>
              <a:t>18/12/2024</a:t>
            </a:fld>
            <a:endParaRPr lang="en-US" dirty="0"/>
          </a:p>
        </p:txBody>
      </p:sp>
      <p:sp>
        <p:nvSpPr>
          <p:cNvPr id="6" name="Slide Number Placeholder 5">
            <a:extLst>
              <a:ext uri="{FF2B5EF4-FFF2-40B4-BE49-F238E27FC236}">
                <a16:creationId xmlns:a16="http://schemas.microsoft.com/office/drawing/2014/main" id="{877BF19F-44D8-2AD7-9A81-F1BF37739448}"/>
              </a:ext>
            </a:extLst>
          </p:cNvPr>
          <p:cNvSpPr>
            <a:spLocks noGrp="1"/>
          </p:cNvSpPr>
          <p:nvPr>
            <p:ph type="sldNum" sz="quarter" idx="12"/>
          </p:nvPr>
        </p:nvSpPr>
        <p:spPr/>
        <p:txBody>
          <a:bodyPr/>
          <a:lstStyle/>
          <a:p>
            <a:fld id="{CC057153-B650-4DEB-B370-79DDCFDCE934}" type="slidenum">
              <a:rPr lang="en-US" dirty="0"/>
              <a:t>9</a:t>
            </a:fld>
            <a:endParaRPr lang="en-US" dirty="0"/>
          </a:p>
        </p:txBody>
      </p:sp>
      <p:sp>
        <p:nvSpPr>
          <p:cNvPr id="8" name="Title 1">
            <a:extLst>
              <a:ext uri="{FF2B5EF4-FFF2-40B4-BE49-F238E27FC236}">
                <a16:creationId xmlns:a16="http://schemas.microsoft.com/office/drawing/2014/main" id="{0F3608DB-1BE8-AA8F-9675-F8AF3ADD383D}"/>
              </a:ext>
            </a:extLst>
          </p:cNvPr>
          <p:cNvSpPr>
            <a:spLocks noGrp="1"/>
          </p:cNvSpPr>
          <p:nvPr>
            <p:ph type="title"/>
          </p:nvPr>
        </p:nvSpPr>
        <p:spPr>
          <a:xfrm>
            <a:off x="612648" y="548640"/>
            <a:ext cx="10741152" cy="1132258"/>
          </a:xfrm>
        </p:spPr>
        <p:txBody>
          <a:bodyPr/>
          <a:lstStyle/>
          <a:p>
            <a:r>
              <a:rPr lang="en-US" dirty="0"/>
              <a:t>User Stories</a:t>
            </a:r>
          </a:p>
        </p:txBody>
      </p:sp>
      <p:sp>
        <p:nvSpPr>
          <p:cNvPr id="10" name="Content Placeholder 2">
            <a:extLst>
              <a:ext uri="{FF2B5EF4-FFF2-40B4-BE49-F238E27FC236}">
                <a16:creationId xmlns:a16="http://schemas.microsoft.com/office/drawing/2014/main" id="{306B46D6-F801-DC2F-1281-D3F7AD4B33A2}"/>
              </a:ext>
            </a:extLst>
          </p:cNvPr>
          <p:cNvSpPr>
            <a:spLocks noGrp="1"/>
          </p:cNvSpPr>
          <p:nvPr>
            <p:ph sz="half" idx="1"/>
          </p:nvPr>
        </p:nvSpPr>
        <p:spPr>
          <a:xfrm>
            <a:off x="402772" y="1352992"/>
            <a:ext cx="10581903" cy="786267"/>
          </a:xfrm>
        </p:spPr>
        <p:txBody>
          <a:bodyPr vert="horz" lIns="91440" tIns="45720" rIns="91440" bIns="45720" rtlCol="0" anchor="t">
            <a:noAutofit/>
          </a:bodyPr>
          <a:lstStyle/>
          <a:p>
            <a:pPr algn="just">
              <a:buNone/>
            </a:pPr>
            <a:r>
              <a:rPr lang="en-GB" dirty="0">
                <a:latin typeface="Arial"/>
                <a:cs typeface="Arial"/>
              </a:rPr>
              <a:t> As a dealership manager, Mateus wants to monitor the condition of cars in his dealership, so he can ensure they are maintained properly and ready for sale or test drives.</a:t>
            </a:r>
            <a:endParaRPr lang="en-US" dirty="0"/>
          </a:p>
          <a:p>
            <a:pPr marL="0" indent="0" algn="just">
              <a:buNone/>
            </a:pPr>
            <a:endParaRPr lang="en-GB" dirty="0">
              <a:latin typeface="Arial"/>
              <a:cs typeface="Arial"/>
            </a:endParaRPr>
          </a:p>
        </p:txBody>
      </p:sp>
      <p:sp>
        <p:nvSpPr>
          <p:cNvPr id="12" name="TextBox 11">
            <a:extLst>
              <a:ext uri="{FF2B5EF4-FFF2-40B4-BE49-F238E27FC236}">
                <a16:creationId xmlns:a16="http://schemas.microsoft.com/office/drawing/2014/main" id="{3482E753-EB6F-A978-71D2-012D40FE5C6D}"/>
              </a:ext>
            </a:extLst>
          </p:cNvPr>
          <p:cNvSpPr txBox="1"/>
          <p:nvPr/>
        </p:nvSpPr>
        <p:spPr>
          <a:xfrm>
            <a:off x="840308" y="2726470"/>
            <a:ext cx="4047774"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GB" dirty="0">
                <a:latin typeface="Arial"/>
                <a:cs typeface="Arial"/>
              </a:rPr>
              <a:t> The system shows the maintenance status of all vehicles associated with the client.</a:t>
            </a:r>
            <a:endParaRPr lang="en-US" dirty="0">
              <a:latin typeface="Arial"/>
              <a:cs typeface="Arial"/>
            </a:endParaRPr>
          </a:p>
          <a:p>
            <a:pPr marL="285750" indent="-285750">
              <a:buFont typeface="Arial" panose="020B0604020202020204" pitchFamily="34" charset="0"/>
              <a:buChar char="•"/>
            </a:pPr>
            <a:endParaRPr lang="en-GB" dirty="0">
              <a:latin typeface="Arial"/>
              <a:cs typeface="Arial"/>
            </a:endParaRPr>
          </a:p>
          <a:p>
            <a:pPr marL="285750" indent="-285750">
              <a:buFont typeface="Arial" panose="020B0604020202020204" pitchFamily="34" charset="0"/>
              <a:buChar char="•"/>
            </a:pPr>
            <a:r>
              <a:rPr lang="en-GB" dirty="0">
                <a:latin typeface="Arial"/>
                <a:cs typeface="Arial"/>
              </a:rPr>
              <a:t> It alerts the user when any vehicle requires servicing or inspection.</a:t>
            </a:r>
          </a:p>
          <a:p>
            <a:pPr marL="285750" indent="-285750">
              <a:buFont typeface="Arial" panose="020B0604020202020204" pitchFamily="34" charset="0"/>
              <a:buChar char="•"/>
            </a:pPr>
            <a:endParaRPr lang="en-GB" dirty="0">
              <a:latin typeface="Arial"/>
              <a:cs typeface="Arial"/>
            </a:endParaRPr>
          </a:p>
          <a:p>
            <a:pPr marL="285750" indent="-285750">
              <a:buFont typeface="Arial" panose="020B0604020202020204" pitchFamily="34" charset="0"/>
              <a:buChar char="•"/>
            </a:pPr>
            <a:r>
              <a:rPr lang="en-GB" dirty="0">
                <a:latin typeface="Arial"/>
                <a:cs typeface="Arial"/>
              </a:rPr>
              <a:t> Vehicle history, including past services and test drives, is available in the system.</a:t>
            </a:r>
          </a:p>
          <a:p>
            <a:pPr>
              <a:buFont typeface="Symbol"/>
              <a:buChar char="•"/>
            </a:pPr>
            <a:endParaRPr lang="en-GB" dirty="0">
              <a:latin typeface="Arial"/>
              <a:cs typeface="Arial"/>
            </a:endParaRPr>
          </a:p>
        </p:txBody>
      </p:sp>
      <p:pic>
        <p:nvPicPr>
          <p:cNvPr id="3" name="Picture 4" descr="A green circle with a black line&#10;&#10;Description automatically generated">
            <a:extLst>
              <a:ext uri="{FF2B5EF4-FFF2-40B4-BE49-F238E27FC236}">
                <a16:creationId xmlns:a16="http://schemas.microsoft.com/office/drawing/2014/main" id="{EDE0A1C9-909C-CEB2-DA46-5FC1B3BC62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29956" y="391488"/>
            <a:ext cx="717920" cy="723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5013940"/>
      </p:ext>
    </p:extLst>
  </p:cSld>
  <p:clrMapOvr>
    <a:masterClrMapping/>
  </p:clrMapOvr>
</p:sld>
</file>

<file path=ppt/theme/theme1.xml><?xml version="1.0" encoding="utf-8"?>
<a:theme xmlns:a="http://schemas.openxmlformats.org/drawingml/2006/main" name="VanillaVTI">
  <a:themeElements>
    <a:clrScheme name="VanillaVTI">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VanillaVTI">
      <a:majorFont>
        <a:latin typeface="Neue Haas Grotesk Text Pro"/>
        <a:ea typeface=""/>
        <a:cs typeface=""/>
      </a:majorFont>
      <a:minorFont>
        <a:latin typeface="Neue Haas Grotesk Text Pro"/>
        <a:ea typeface=""/>
        <a:cs typeface=""/>
      </a:minorFont>
    </a:fontScheme>
    <a:fmtScheme name="Vanilla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AACC6CF0-9F86-48CC-9C4E-CA578EE0A0A0}" vid="{3BDE51FE-56D6-4100-AFB5-5B4AEDCE2EF6}"/>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506</TotalTime>
  <Words>1249</Words>
  <Application>Microsoft Office PowerPoint</Application>
  <PresentationFormat>Ecrã Panorâmico</PresentationFormat>
  <Paragraphs>172</Paragraphs>
  <Slides>23</Slides>
  <Notes>1</Notes>
  <HiddenSlides>0</HiddenSlides>
  <MMClips>3</MMClips>
  <ScaleCrop>false</ScaleCrop>
  <HeadingPairs>
    <vt:vector size="6" baseType="variant">
      <vt:variant>
        <vt:lpstr>Tipos de letra usados</vt:lpstr>
      </vt:variant>
      <vt:variant>
        <vt:i4>5</vt:i4>
      </vt:variant>
      <vt:variant>
        <vt:lpstr>Tema</vt:lpstr>
      </vt:variant>
      <vt:variant>
        <vt:i4>1</vt:i4>
      </vt:variant>
      <vt:variant>
        <vt:lpstr>Títulos dos diapositivos</vt:lpstr>
      </vt:variant>
      <vt:variant>
        <vt:i4>23</vt:i4>
      </vt:variant>
    </vt:vector>
  </HeadingPairs>
  <TitlesOfParts>
    <vt:vector size="29" baseType="lpstr">
      <vt:lpstr>Aptos</vt:lpstr>
      <vt:lpstr>Arial</vt:lpstr>
      <vt:lpstr>Fira Sans</vt:lpstr>
      <vt:lpstr>Neue Haas Grotesk Text Pro</vt:lpstr>
      <vt:lpstr>Symbol</vt:lpstr>
      <vt:lpstr>VanillaVTI</vt:lpstr>
      <vt:lpstr>Carbox</vt:lpstr>
      <vt:lpstr>Index</vt:lpstr>
      <vt:lpstr>Product Concept</vt:lpstr>
      <vt:lpstr>Live Demonstration</vt:lpstr>
      <vt:lpstr>User Stories</vt:lpstr>
      <vt:lpstr>User Stories</vt:lpstr>
      <vt:lpstr>User Stories</vt:lpstr>
      <vt:lpstr>User Stories</vt:lpstr>
      <vt:lpstr>User Stories</vt:lpstr>
      <vt:lpstr>User Stories</vt:lpstr>
      <vt:lpstr>User Stories</vt:lpstr>
      <vt:lpstr>User Stories</vt:lpstr>
      <vt:lpstr>User Stories</vt:lpstr>
      <vt:lpstr>User Stories</vt:lpstr>
      <vt:lpstr>User Stories</vt:lpstr>
      <vt:lpstr>User Stories</vt:lpstr>
      <vt:lpstr>User Stories</vt:lpstr>
      <vt:lpstr>Current Product Architecture</vt:lpstr>
      <vt:lpstr>Current Product Architecture</vt:lpstr>
      <vt:lpstr>Current Product Architecture  Sequential Diagram</vt:lpstr>
      <vt:lpstr>Team Planning</vt:lpstr>
      <vt:lpstr>Future Iterations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João Gaspar</cp:lastModifiedBy>
  <cp:revision>377</cp:revision>
  <dcterms:created xsi:type="dcterms:W3CDTF">2024-12-16T19:14:14Z</dcterms:created>
  <dcterms:modified xsi:type="dcterms:W3CDTF">2024-12-18T23:06:04Z</dcterms:modified>
</cp:coreProperties>
</file>